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94" r:id="rId5"/>
    <p:sldMasterId id="2147483758" r:id="rId6"/>
    <p:sldMasterId id="2147483779" r:id="rId7"/>
    <p:sldMasterId id="2147483725" r:id="rId8"/>
  </p:sldMasterIdLst>
  <p:notesMasterIdLst>
    <p:notesMasterId r:id="rId20"/>
  </p:notesMasterIdLst>
  <p:handoutMasterIdLst>
    <p:handoutMasterId r:id="rId21"/>
  </p:handoutMasterIdLst>
  <p:sldIdLst>
    <p:sldId id="284" r:id="rId9"/>
    <p:sldId id="285" r:id="rId10"/>
    <p:sldId id="286" r:id="rId11"/>
    <p:sldId id="287" r:id="rId12"/>
    <p:sldId id="288" r:id="rId13"/>
    <p:sldId id="289" r:id="rId14"/>
    <p:sldId id="290" r:id="rId15"/>
    <p:sldId id="292" r:id="rId16"/>
    <p:sldId id="291" r:id="rId17"/>
    <p:sldId id="294" r:id="rId18"/>
    <p:sldId id="293" r:id="rId19"/>
  </p:sldIdLst>
  <p:sldSz cx="12192000" cy="6858000"/>
  <p:notesSz cx="6858000" cy="9144000"/>
  <p:embeddedFontLs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Tahoma" panose="020B0604030504040204" pitchFamily="34" charset="0"/>
      <p:regular r:id="rId26"/>
      <p:bold r:id="rId27"/>
    </p:embeddedFont>
  </p:embeddedFontLst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ADULOVIC Sarah" initials="RS" lastIdx="2" clrIdx="0">
    <p:extLst>
      <p:ext uri="{19B8F6BF-5375-455C-9EA6-DF929625EA0E}">
        <p15:presenceInfo xmlns:p15="http://schemas.microsoft.com/office/powerpoint/2012/main" userId="S::SRAD@FANC.BE::0823dfdc-41b0-4620-a58c-1cf2ad52d8a8" providerId="AD"/>
      </p:ext>
    </p:extLst>
  </p:cmAuthor>
  <p:cmAuthor id="2" name="PEPIN Stéphane" initials="PS" lastIdx="1" clrIdx="1">
    <p:extLst>
      <p:ext uri="{19B8F6BF-5375-455C-9EA6-DF929625EA0E}">
        <p15:presenceInfo xmlns:p15="http://schemas.microsoft.com/office/powerpoint/2012/main" userId="S::SP@fanc.be::7e386dc0-dda4-41ea-a9de-6d1259aeee3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EF8B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99" d="100"/>
          <a:sy n="99" d="100"/>
        </p:scale>
        <p:origin x="90" y="4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840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4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font" Target="fonts/font5.fntdata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font" Target="fonts/font4.fntdata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3.xml"/><Relationship Id="rId24" Type="http://schemas.openxmlformats.org/officeDocument/2006/relationships/font" Target="fonts/font3.fntdata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7.xml"/><Relationship Id="rId23" Type="http://schemas.openxmlformats.org/officeDocument/2006/relationships/font" Target="fonts/font2.fntdata"/><Relationship Id="rId28" Type="http://schemas.openxmlformats.org/officeDocument/2006/relationships/commentAuthors" Target="commentAuthor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>
              <a:ext uri="{FF2B5EF4-FFF2-40B4-BE49-F238E27FC236}">
                <a16:creationId xmlns:a16="http://schemas.microsoft.com/office/drawing/2014/main" id="{2187C138-7271-40B4-9905-86786AE8353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0D6D8FDC-468A-443B-A310-6CB444BEBCA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843748-1A0D-4996-B92E-D261A7124CC0}" type="datetimeFigureOut">
              <a:rPr lang="nl-BE" smtClean="0"/>
              <a:t>27/04/2022</a:t>
            </a:fld>
            <a:endParaRPr lang="nl-BE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C1EF7AB5-5B5D-4102-AB4E-091EAB96755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C7156C24-F5A5-4BBB-B585-21E98D73DB8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9871B2-8164-4A9E-846D-EC92262E3ACF}" type="slidenum">
              <a:rPr lang="nl-BE" smtClean="0"/>
              <a:t>‹N°›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9639772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6322AE-7059-4459-8A7C-ADF5BC819AC4}" type="datetimeFigureOut">
              <a:rPr lang="nl-BE" smtClean="0"/>
              <a:t>27/04/2022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2B2770-5EF8-44DF-AA80-215C3E486CD6}" type="slidenum">
              <a:rPr lang="nl-BE" smtClean="0"/>
              <a:t>‹N°›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164341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 - Logo Slide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04D798B5-3DEF-48D2-88E8-D9D7D2CCDC7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8681E6D8-12DA-4396-8668-6E6802FB83A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76251" y="1446414"/>
            <a:ext cx="6081407" cy="2804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5352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c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B4B87CE6-7503-4BD4-90D8-9AF86956639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475970" y="130157"/>
            <a:ext cx="2354600" cy="1085800"/>
          </a:xfrm>
          <a:prstGeom prst="rect">
            <a:avLst/>
          </a:prstGeom>
        </p:spPr>
      </p:pic>
      <p:sp>
        <p:nvSpPr>
          <p:cNvPr id="3" name="Tijdelijke aanduiding voor dianummer 5">
            <a:extLst>
              <a:ext uri="{FF2B5EF4-FFF2-40B4-BE49-F238E27FC236}">
                <a16:creationId xmlns:a16="http://schemas.microsoft.com/office/drawing/2014/main" id="{3843CE06-4FD8-4B03-988C-5974A8F75A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6F79550-FFA1-46F7-9039-F6F83672E96C}" type="slidenum">
              <a:rPr lang="nl-BE" smtClean="0"/>
              <a:pPr/>
              <a:t>‹N°›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4688138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L - Logo Slide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04D798B5-3DEF-48D2-88E8-D9D7D2CCDC7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8681E6D8-12DA-4396-8668-6E6802FB83A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76251" y="1532462"/>
            <a:ext cx="6081407" cy="2632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114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L - Chapter Slide 0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3A30F53-FCD6-42F8-8447-B0A6D0DAD94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3002338"/>
            <a:ext cx="10515600" cy="8533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6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nl-NL" dirty="0"/>
              <a:t>HOODSTUK TITEL</a:t>
            </a:r>
            <a:endParaRPr lang="nl-BE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A8B2647E-A4F8-4420-94FF-87E84BE2669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0328" y="163593"/>
            <a:ext cx="2354600" cy="1018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4987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id="{865C774F-15ED-4057-B828-30B49ED4717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558" r="66105"/>
          <a:stretch/>
        </p:blipFill>
        <p:spPr>
          <a:xfrm>
            <a:off x="0" y="5598276"/>
            <a:ext cx="1196502" cy="1259723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0CA356F-1988-4267-BF0A-D32EFC5615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F5CC252-384B-4734-A293-8917505C0C2E}" type="datetimeFigureOut">
              <a:rPr lang="nl-BE" smtClean="0"/>
              <a:pPr/>
              <a:t>27/04/2022</a:t>
            </a:fld>
            <a:endParaRPr lang="nl-BE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31CC566-E953-40A9-B022-5702AFD68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l-BE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9EAFA5D-148E-47B7-BB56-7B7ECC0A63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6F79550-FFA1-46F7-9039-F6F83672E96C}" type="slidenum">
              <a:rPr lang="nl-BE" smtClean="0"/>
              <a:pPr/>
              <a:t>‹N°›</a:t>
            </a:fld>
            <a:endParaRPr lang="nl-BE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3A30F53-FCD6-42F8-8447-B0A6D0DAD94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501651"/>
            <a:ext cx="8081356" cy="47925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nl-NL" dirty="0"/>
              <a:t>Titel komt hier</a:t>
            </a:r>
            <a:endParaRPr lang="nl-BE" dirty="0"/>
          </a:p>
        </p:txBody>
      </p:sp>
      <p:sp>
        <p:nvSpPr>
          <p:cNvPr id="14" name="Tijdelijke aanduiding voor tekst 2">
            <a:extLst>
              <a:ext uri="{FF2B5EF4-FFF2-40B4-BE49-F238E27FC236}">
                <a16:creationId xmlns:a16="http://schemas.microsoft.com/office/drawing/2014/main" id="{8694F105-F87B-4D1D-802F-8D50FF70CD2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8200" y="1327381"/>
            <a:ext cx="10515600" cy="474091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nl-NL" dirty="0"/>
              <a:t>Inhoud plaats je hier</a:t>
            </a:r>
            <a:endParaRPr lang="nl-BE" dirty="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29492BBE-A845-42E2-BEEB-0C7240C997A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475970" y="163473"/>
            <a:ext cx="2354600" cy="1019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9868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Content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>
            <a:extLst>
              <a:ext uri="{FF2B5EF4-FFF2-40B4-BE49-F238E27FC236}">
                <a16:creationId xmlns:a16="http://schemas.microsoft.com/office/drawing/2014/main" id="{5CF39282-3897-4CF6-95CF-467E30589E0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11" name="Tijdelijke aanduiding voor afbeelding 7">
            <a:extLst>
              <a:ext uri="{FF2B5EF4-FFF2-40B4-BE49-F238E27FC236}">
                <a16:creationId xmlns:a16="http://schemas.microsoft.com/office/drawing/2014/main" id="{0D171373-A366-4CCE-A039-8C7D03DA29B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937" y="1143650"/>
            <a:ext cx="7431578" cy="5716429"/>
          </a:xfrm>
          <a:custGeom>
            <a:avLst/>
            <a:gdLst>
              <a:gd name="connsiteX0" fmla="*/ 0 w 10504487"/>
              <a:gd name="connsiteY0" fmla="*/ 0 h 6858000"/>
              <a:gd name="connsiteX1" fmla="*/ 10504487 w 10504487"/>
              <a:gd name="connsiteY1" fmla="*/ 0 h 6858000"/>
              <a:gd name="connsiteX2" fmla="*/ 10504487 w 10504487"/>
              <a:gd name="connsiteY2" fmla="*/ 6858000 h 6858000"/>
              <a:gd name="connsiteX3" fmla="*/ 0 w 10504487"/>
              <a:gd name="connsiteY3" fmla="*/ 6858000 h 6858000"/>
              <a:gd name="connsiteX4" fmla="*/ 0 w 10504487"/>
              <a:gd name="connsiteY4" fmla="*/ 0 h 6858000"/>
              <a:gd name="connsiteX0" fmla="*/ 0 w 10504487"/>
              <a:gd name="connsiteY0" fmla="*/ 0 h 6858000"/>
              <a:gd name="connsiteX1" fmla="*/ 10504487 w 10504487"/>
              <a:gd name="connsiteY1" fmla="*/ 0 h 6858000"/>
              <a:gd name="connsiteX2" fmla="*/ 10504487 w 10504487"/>
              <a:gd name="connsiteY2" fmla="*/ 6858000 h 6858000"/>
              <a:gd name="connsiteX3" fmla="*/ 1438102 w 10504487"/>
              <a:gd name="connsiteY3" fmla="*/ 4355869 h 6858000"/>
              <a:gd name="connsiteX4" fmla="*/ 0 w 10504487"/>
              <a:gd name="connsiteY4" fmla="*/ 0 h 6858000"/>
              <a:gd name="connsiteX0" fmla="*/ 0 w 10512800"/>
              <a:gd name="connsiteY0" fmla="*/ 8312 h 6858000"/>
              <a:gd name="connsiteX1" fmla="*/ 10512800 w 10512800"/>
              <a:gd name="connsiteY1" fmla="*/ 0 h 6858000"/>
              <a:gd name="connsiteX2" fmla="*/ 10512800 w 10512800"/>
              <a:gd name="connsiteY2" fmla="*/ 6858000 h 6858000"/>
              <a:gd name="connsiteX3" fmla="*/ 1446415 w 10512800"/>
              <a:gd name="connsiteY3" fmla="*/ 4355869 h 6858000"/>
              <a:gd name="connsiteX4" fmla="*/ 0 w 10512800"/>
              <a:gd name="connsiteY4" fmla="*/ 8312 h 6858000"/>
              <a:gd name="connsiteX0" fmla="*/ 0 w 10512800"/>
              <a:gd name="connsiteY0" fmla="*/ 8312 h 6858000"/>
              <a:gd name="connsiteX1" fmla="*/ 10512800 w 10512800"/>
              <a:gd name="connsiteY1" fmla="*/ 0 h 6858000"/>
              <a:gd name="connsiteX2" fmla="*/ 10512800 w 10512800"/>
              <a:gd name="connsiteY2" fmla="*/ 6858000 h 6858000"/>
              <a:gd name="connsiteX3" fmla="*/ 9734175 w 10512800"/>
              <a:gd name="connsiteY3" fmla="*/ 6650182 h 6858000"/>
              <a:gd name="connsiteX4" fmla="*/ 1446415 w 10512800"/>
              <a:gd name="connsiteY4" fmla="*/ 4355869 h 6858000"/>
              <a:gd name="connsiteX5" fmla="*/ 0 w 10512800"/>
              <a:gd name="connsiteY5" fmla="*/ 8312 h 6858000"/>
              <a:gd name="connsiteX0" fmla="*/ 0 w 10512800"/>
              <a:gd name="connsiteY0" fmla="*/ 8312 h 6858000"/>
              <a:gd name="connsiteX1" fmla="*/ 10512800 w 10512800"/>
              <a:gd name="connsiteY1" fmla="*/ 0 h 6858000"/>
              <a:gd name="connsiteX2" fmla="*/ 10512800 w 10512800"/>
              <a:gd name="connsiteY2" fmla="*/ 6858000 h 6858000"/>
              <a:gd name="connsiteX3" fmla="*/ 8994343 w 10512800"/>
              <a:gd name="connsiteY3" fmla="*/ 6858000 h 6858000"/>
              <a:gd name="connsiteX4" fmla="*/ 1446415 w 10512800"/>
              <a:gd name="connsiteY4" fmla="*/ 4355869 h 6858000"/>
              <a:gd name="connsiteX5" fmla="*/ 0 w 10512800"/>
              <a:gd name="connsiteY5" fmla="*/ 8312 h 6858000"/>
              <a:gd name="connsiteX0" fmla="*/ 0 w 10512800"/>
              <a:gd name="connsiteY0" fmla="*/ 8312 h 6858000"/>
              <a:gd name="connsiteX1" fmla="*/ 10512800 w 10512800"/>
              <a:gd name="connsiteY1" fmla="*/ 0 h 6858000"/>
              <a:gd name="connsiteX2" fmla="*/ 10512800 w 10512800"/>
              <a:gd name="connsiteY2" fmla="*/ 6858000 h 6858000"/>
              <a:gd name="connsiteX3" fmla="*/ 8994343 w 10512800"/>
              <a:gd name="connsiteY3" fmla="*/ 6858000 h 6858000"/>
              <a:gd name="connsiteX4" fmla="*/ 1523384 w 10512800"/>
              <a:gd name="connsiteY4" fmla="*/ 4278899 h 6858000"/>
              <a:gd name="connsiteX5" fmla="*/ 0 w 10512800"/>
              <a:gd name="connsiteY5" fmla="*/ 8312 h 6858000"/>
              <a:gd name="connsiteX0" fmla="*/ 0 w 10512800"/>
              <a:gd name="connsiteY0" fmla="*/ 8312 h 6858000"/>
              <a:gd name="connsiteX1" fmla="*/ 10512800 w 10512800"/>
              <a:gd name="connsiteY1" fmla="*/ 0 h 6858000"/>
              <a:gd name="connsiteX2" fmla="*/ 10512800 w 10512800"/>
              <a:gd name="connsiteY2" fmla="*/ 6858000 h 6858000"/>
              <a:gd name="connsiteX3" fmla="*/ 8994343 w 10512800"/>
              <a:gd name="connsiteY3" fmla="*/ 6858000 h 6858000"/>
              <a:gd name="connsiteX4" fmla="*/ 1440257 w 10512800"/>
              <a:gd name="connsiteY4" fmla="*/ 4340475 h 6858000"/>
              <a:gd name="connsiteX5" fmla="*/ 0 w 10512800"/>
              <a:gd name="connsiteY5" fmla="*/ 8312 h 6858000"/>
              <a:gd name="connsiteX0" fmla="*/ 0 w 10374255"/>
              <a:gd name="connsiteY0" fmla="*/ 85282 h 6858000"/>
              <a:gd name="connsiteX1" fmla="*/ 10374255 w 10374255"/>
              <a:gd name="connsiteY1" fmla="*/ 0 h 6858000"/>
              <a:gd name="connsiteX2" fmla="*/ 10374255 w 10374255"/>
              <a:gd name="connsiteY2" fmla="*/ 6858000 h 6858000"/>
              <a:gd name="connsiteX3" fmla="*/ 8855798 w 10374255"/>
              <a:gd name="connsiteY3" fmla="*/ 6858000 h 6858000"/>
              <a:gd name="connsiteX4" fmla="*/ 1301712 w 10374255"/>
              <a:gd name="connsiteY4" fmla="*/ 4340475 h 6858000"/>
              <a:gd name="connsiteX5" fmla="*/ 0 w 10374255"/>
              <a:gd name="connsiteY5" fmla="*/ 85282 h 6858000"/>
              <a:gd name="connsiteX0" fmla="*/ 0 w 10522037"/>
              <a:gd name="connsiteY0" fmla="*/ 0 h 6858924"/>
              <a:gd name="connsiteX1" fmla="*/ 10522037 w 10522037"/>
              <a:gd name="connsiteY1" fmla="*/ 924 h 6858924"/>
              <a:gd name="connsiteX2" fmla="*/ 10522037 w 10522037"/>
              <a:gd name="connsiteY2" fmla="*/ 6858924 h 6858924"/>
              <a:gd name="connsiteX3" fmla="*/ 9003580 w 10522037"/>
              <a:gd name="connsiteY3" fmla="*/ 6858924 h 6858924"/>
              <a:gd name="connsiteX4" fmla="*/ 1449494 w 10522037"/>
              <a:gd name="connsiteY4" fmla="*/ 4341399 h 6858924"/>
              <a:gd name="connsiteX5" fmla="*/ 0 w 10522037"/>
              <a:gd name="connsiteY5" fmla="*/ 0 h 6858924"/>
              <a:gd name="connsiteX0" fmla="*/ 0 w 10522037"/>
              <a:gd name="connsiteY0" fmla="*/ 0 h 6858924"/>
              <a:gd name="connsiteX1" fmla="*/ 10522037 w 10522037"/>
              <a:gd name="connsiteY1" fmla="*/ 924 h 6858924"/>
              <a:gd name="connsiteX2" fmla="*/ 10522037 w 10522037"/>
              <a:gd name="connsiteY2" fmla="*/ 6858924 h 6858924"/>
              <a:gd name="connsiteX3" fmla="*/ 9049762 w 10522037"/>
              <a:gd name="connsiteY3" fmla="*/ 6735773 h 6858924"/>
              <a:gd name="connsiteX4" fmla="*/ 1449494 w 10522037"/>
              <a:gd name="connsiteY4" fmla="*/ 4341399 h 6858924"/>
              <a:gd name="connsiteX5" fmla="*/ 0 w 10522037"/>
              <a:gd name="connsiteY5" fmla="*/ 0 h 6858924"/>
              <a:gd name="connsiteX0" fmla="*/ 0 w 10522037"/>
              <a:gd name="connsiteY0" fmla="*/ 0 h 6858924"/>
              <a:gd name="connsiteX1" fmla="*/ 10522037 w 10522037"/>
              <a:gd name="connsiteY1" fmla="*/ 924 h 6858924"/>
              <a:gd name="connsiteX2" fmla="*/ 10522037 w 10522037"/>
              <a:gd name="connsiteY2" fmla="*/ 6858924 h 6858924"/>
              <a:gd name="connsiteX3" fmla="*/ 9003580 w 10522037"/>
              <a:gd name="connsiteY3" fmla="*/ 6858924 h 6858924"/>
              <a:gd name="connsiteX4" fmla="*/ 1449494 w 10522037"/>
              <a:gd name="connsiteY4" fmla="*/ 4341399 h 6858924"/>
              <a:gd name="connsiteX5" fmla="*/ 0 w 10522037"/>
              <a:gd name="connsiteY5" fmla="*/ 0 h 6858924"/>
              <a:gd name="connsiteX0" fmla="*/ 0 w 10512309"/>
              <a:gd name="connsiteY0" fmla="*/ 1146939 h 6858000"/>
              <a:gd name="connsiteX1" fmla="*/ 10512309 w 10512309"/>
              <a:gd name="connsiteY1" fmla="*/ 0 h 6858000"/>
              <a:gd name="connsiteX2" fmla="*/ 10512309 w 10512309"/>
              <a:gd name="connsiteY2" fmla="*/ 6858000 h 6858000"/>
              <a:gd name="connsiteX3" fmla="*/ 8993852 w 10512309"/>
              <a:gd name="connsiteY3" fmla="*/ 6858000 h 6858000"/>
              <a:gd name="connsiteX4" fmla="*/ 1439766 w 10512309"/>
              <a:gd name="connsiteY4" fmla="*/ 4340475 h 6858000"/>
              <a:gd name="connsiteX5" fmla="*/ 0 w 10512309"/>
              <a:gd name="connsiteY5" fmla="*/ 1146939 h 6858000"/>
              <a:gd name="connsiteX0" fmla="*/ 0 w 10512309"/>
              <a:gd name="connsiteY0" fmla="*/ 0 h 5711061"/>
              <a:gd name="connsiteX1" fmla="*/ 6241867 w 10512309"/>
              <a:gd name="connsiteY1" fmla="*/ 2082644 h 5711061"/>
              <a:gd name="connsiteX2" fmla="*/ 10512309 w 10512309"/>
              <a:gd name="connsiteY2" fmla="*/ 5711061 h 5711061"/>
              <a:gd name="connsiteX3" fmla="*/ 8993852 w 10512309"/>
              <a:gd name="connsiteY3" fmla="*/ 5711061 h 5711061"/>
              <a:gd name="connsiteX4" fmla="*/ 1439766 w 10512309"/>
              <a:gd name="connsiteY4" fmla="*/ 3193536 h 5711061"/>
              <a:gd name="connsiteX5" fmla="*/ 0 w 10512309"/>
              <a:gd name="connsiteY5" fmla="*/ 0 h 5711061"/>
              <a:gd name="connsiteX0" fmla="*/ 29111 w 10541420"/>
              <a:gd name="connsiteY0" fmla="*/ 0 h 5711061"/>
              <a:gd name="connsiteX1" fmla="*/ 6270978 w 10541420"/>
              <a:gd name="connsiteY1" fmla="*/ 2082644 h 5711061"/>
              <a:gd name="connsiteX2" fmla="*/ 10541420 w 10541420"/>
              <a:gd name="connsiteY2" fmla="*/ 5711061 h 5711061"/>
              <a:gd name="connsiteX3" fmla="*/ 9022963 w 10541420"/>
              <a:gd name="connsiteY3" fmla="*/ 5711061 h 5711061"/>
              <a:gd name="connsiteX4" fmla="*/ 0 w 10541420"/>
              <a:gd name="connsiteY4" fmla="*/ 5703273 h 5711061"/>
              <a:gd name="connsiteX5" fmla="*/ 29111 w 10541420"/>
              <a:gd name="connsiteY5" fmla="*/ 0 h 5711061"/>
              <a:gd name="connsiteX0" fmla="*/ 29111 w 10541420"/>
              <a:gd name="connsiteY0" fmla="*/ 0 h 5711061"/>
              <a:gd name="connsiteX1" fmla="*/ 6270978 w 10541420"/>
              <a:gd name="connsiteY1" fmla="*/ 2082644 h 5711061"/>
              <a:gd name="connsiteX2" fmla="*/ 10541420 w 10541420"/>
              <a:gd name="connsiteY2" fmla="*/ 5711061 h 5711061"/>
              <a:gd name="connsiteX3" fmla="*/ 4168861 w 10541420"/>
              <a:gd name="connsiteY3" fmla="*/ 5438687 h 5711061"/>
              <a:gd name="connsiteX4" fmla="*/ 0 w 10541420"/>
              <a:gd name="connsiteY4" fmla="*/ 5703273 h 5711061"/>
              <a:gd name="connsiteX5" fmla="*/ 29111 w 10541420"/>
              <a:gd name="connsiteY5" fmla="*/ 0 h 5711061"/>
              <a:gd name="connsiteX0" fmla="*/ 29111 w 10541420"/>
              <a:gd name="connsiteY0" fmla="*/ 0 h 5711061"/>
              <a:gd name="connsiteX1" fmla="*/ 6270978 w 10541420"/>
              <a:gd name="connsiteY1" fmla="*/ 2082644 h 5711061"/>
              <a:gd name="connsiteX2" fmla="*/ 10541420 w 10541420"/>
              <a:gd name="connsiteY2" fmla="*/ 5711061 h 5711061"/>
              <a:gd name="connsiteX3" fmla="*/ 0 w 10541420"/>
              <a:gd name="connsiteY3" fmla="*/ 5703273 h 5711061"/>
              <a:gd name="connsiteX4" fmla="*/ 29111 w 10541420"/>
              <a:gd name="connsiteY4" fmla="*/ 0 h 5711061"/>
              <a:gd name="connsiteX0" fmla="*/ 29111 w 7448024"/>
              <a:gd name="connsiteY0" fmla="*/ 0 h 5720789"/>
              <a:gd name="connsiteX1" fmla="*/ 6270978 w 7448024"/>
              <a:gd name="connsiteY1" fmla="*/ 2082644 h 5720789"/>
              <a:gd name="connsiteX2" fmla="*/ 7448024 w 7448024"/>
              <a:gd name="connsiteY2" fmla="*/ 5720789 h 5720789"/>
              <a:gd name="connsiteX3" fmla="*/ 0 w 7448024"/>
              <a:gd name="connsiteY3" fmla="*/ 5703273 h 5720789"/>
              <a:gd name="connsiteX4" fmla="*/ 29111 w 7448024"/>
              <a:gd name="connsiteY4" fmla="*/ 0 h 5720789"/>
              <a:gd name="connsiteX0" fmla="*/ 29111 w 7448024"/>
              <a:gd name="connsiteY0" fmla="*/ 0 h 5720789"/>
              <a:gd name="connsiteX1" fmla="*/ 6149277 w 7448024"/>
              <a:gd name="connsiteY1" fmla="*/ 2118825 h 5720789"/>
              <a:gd name="connsiteX2" fmla="*/ 7448024 w 7448024"/>
              <a:gd name="connsiteY2" fmla="*/ 5720789 h 5720789"/>
              <a:gd name="connsiteX3" fmla="*/ 0 w 7448024"/>
              <a:gd name="connsiteY3" fmla="*/ 5703273 h 5720789"/>
              <a:gd name="connsiteX4" fmla="*/ 29111 w 7448024"/>
              <a:gd name="connsiteY4" fmla="*/ 0 h 5720789"/>
              <a:gd name="connsiteX0" fmla="*/ 29111 w 7448024"/>
              <a:gd name="connsiteY0" fmla="*/ 0 h 5720789"/>
              <a:gd name="connsiteX1" fmla="*/ 6238086 w 7448024"/>
              <a:gd name="connsiteY1" fmla="*/ 2072776 h 5720789"/>
              <a:gd name="connsiteX2" fmla="*/ 7448024 w 7448024"/>
              <a:gd name="connsiteY2" fmla="*/ 5720789 h 5720789"/>
              <a:gd name="connsiteX3" fmla="*/ 0 w 7448024"/>
              <a:gd name="connsiteY3" fmla="*/ 5703273 h 5720789"/>
              <a:gd name="connsiteX4" fmla="*/ 29111 w 7448024"/>
              <a:gd name="connsiteY4" fmla="*/ 0 h 5720789"/>
              <a:gd name="connsiteX0" fmla="*/ 29111 w 7221069"/>
              <a:gd name="connsiteY0" fmla="*/ 0 h 5703273"/>
              <a:gd name="connsiteX1" fmla="*/ 6238086 w 7221069"/>
              <a:gd name="connsiteY1" fmla="*/ 2072776 h 5703273"/>
              <a:gd name="connsiteX2" fmla="*/ 7221069 w 7221069"/>
              <a:gd name="connsiteY2" fmla="*/ 5615535 h 5703273"/>
              <a:gd name="connsiteX3" fmla="*/ 0 w 7221069"/>
              <a:gd name="connsiteY3" fmla="*/ 5703273 h 5703273"/>
              <a:gd name="connsiteX4" fmla="*/ 29111 w 7221069"/>
              <a:gd name="connsiteY4" fmla="*/ 0 h 5703273"/>
              <a:gd name="connsiteX0" fmla="*/ 29111 w 7448024"/>
              <a:gd name="connsiteY0" fmla="*/ 0 h 5710922"/>
              <a:gd name="connsiteX1" fmla="*/ 6238086 w 7448024"/>
              <a:gd name="connsiteY1" fmla="*/ 2072776 h 5710922"/>
              <a:gd name="connsiteX2" fmla="*/ 7448024 w 7448024"/>
              <a:gd name="connsiteY2" fmla="*/ 5710922 h 5710922"/>
              <a:gd name="connsiteX3" fmla="*/ 0 w 7448024"/>
              <a:gd name="connsiteY3" fmla="*/ 5703273 h 5710922"/>
              <a:gd name="connsiteX4" fmla="*/ 29111 w 7448024"/>
              <a:gd name="connsiteY4" fmla="*/ 0 h 5710922"/>
              <a:gd name="connsiteX0" fmla="*/ 12665 w 7431578"/>
              <a:gd name="connsiteY0" fmla="*/ 0 h 5713140"/>
              <a:gd name="connsiteX1" fmla="*/ 6221640 w 7431578"/>
              <a:gd name="connsiteY1" fmla="*/ 2072776 h 5713140"/>
              <a:gd name="connsiteX2" fmla="*/ 7431578 w 7431578"/>
              <a:gd name="connsiteY2" fmla="*/ 5710922 h 5713140"/>
              <a:gd name="connsiteX3" fmla="*/ 0 w 7431578"/>
              <a:gd name="connsiteY3" fmla="*/ 5713140 h 5713140"/>
              <a:gd name="connsiteX4" fmla="*/ 12665 w 7431578"/>
              <a:gd name="connsiteY4" fmla="*/ 0 h 5713140"/>
              <a:gd name="connsiteX0" fmla="*/ 52136 w 7431578"/>
              <a:gd name="connsiteY0" fmla="*/ 0 h 5594728"/>
              <a:gd name="connsiteX1" fmla="*/ 6221640 w 7431578"/>
              <a:gd name="connsiteY1" fmla="*/ 1954364 h 5594728"/>
              <a:gd name="connsiteX2" fmla="*/ 7431578 w 7431578"/>
              <a:gd name="connsiteY2" fmla="*/ 5592510 h 5594728"/>
              <a:gd name="connsiteX3" fmla="*/ 0 w 7431578"/>
              <a:gd name="connsiteY3" fmla="*/ 5594728 h 5594728"/>
              <a:gd name="connsiteX4" fmla="*/ 52136 w 7431578"/>
              <a:gd name="connsiteY4" fmla="*/ 0 h 5594728"/>
              <a:gd name="connsiteX0" fmla="*/ 1164 w 7433233"/>
              <a:gd name="connsiteY0" fmla="*/ 0 h 5716429"/>
              <a:gd name="connsiteX1" fmla="*/ 6223295 w 7433233"/>
              <a:gd name="connsiteY1" fmla="*/ 2076065 h 5716429"/>
              <a:gd name="connsiteX2" fmla="*/ 7433233 w 7433233"/>
              <a:gd name="connsiteY2" fmla="*/ 5714211 h 5716429"/>
              <a:gd name="connsiteX3" fmla="*/ 1655 w 7433233"/>
              <a:gd name="connsiteY3" fmla="*/ 5716429 h 5716429"/>
              <a:gd name="connsiteX4" fmla="*/ 1164 w 7433233"/>
              <a:gd name="connsiteY4" fmla="*/ 0 h 5716429"/>
              <a:gd name="connsiteX0" fmla="*/ 55426 w 7431578"/>
              <a:gd name="connsiteY0" fmla="*/ 0 h 5627620"/>
              <a:gd name="connsiteX1" fmla="*/ 6221640 w 7431578"/>
              <a:gd name="connsiteY1" fmla="*/ 1987256 h 5627620"/>
              <a:gd name="connsiteX2" fmla="*/ 7431578 w 7431578"/>
              <a:gd name="connsiteY2" fmla="*/ 5625402 h 5627620"/>
              <a:gd name="connsiteX3" fmla="*/ 0 w 7431578"/>
              <a:gd name="connsiteY3" fmla="*/ 5627620 h 5627620"/>
              <a:gd name="connsiteX4" fmla="*/ 55426 w 7431578"/>
              <a:gd name="connsiteY4" fmla="*/ 0 h 5627620"/>
              <a:gd name="connsiteX0" fmla="*/ 6088 w 7431578"/>
              <a:gd name="connsiteY0" fmla="*/ 0 h 5713140"/>
              <a:gd name="connsiteX1" fmla="*/ 6221640 w 7431578"/>
              <a:gd name="connsiteY1" fmla="*/ 2072776 h 5713140"/>
              <a:gd name="connsiteX2" fmla="*/ 7431578 w 7431578"/>
              <a:gd name="connsiteY2" fmla="*/ 5710922 h 5713140"/>
              <a:gd name="connsiteX3" fmla="*/ 0 w 7431578"/>
              <a:gd name="connsiteY3" fmla="*/ 5713140 h 5713140"/>
              <a:gd name="connsiteX4" fmla="*/ 6088 w 7431578"/>
              <a:gd name="connsiteY4" fmla="*/ 0 h 5713140"/>
              <a:gd name="connsiteX0" fmla="*/ 900 w 7436257"/>
              <a:gd name="connsiteY0" fmla="*/ 0 h 5716429"/>
              <a:gd name="connsiteX1" fmla="*/ 6226319 w 7436257"/>
              <a:gd name="connsiteY1" fmla="*/ 2076065 h 5716429"/>
              <a:gd name="connsiteX2" fmla="*/ 7436257 w 7436257"/>
              <a:gd name="connsiteY2" fmla="*/ 5714211 h 5716429"/>
              <a:gd name="connsiteX3" fmla="*/ 4679 w 7436257"/>
              <a:gd name="connsiteY3" fmla="*/ 5716429 h 5716429"/>
              <a:gd name="connsiteX4" fmla="*/ 900 w 7436257"/>
              <a:gd name="connsiteY4" fmla="*/ 0 h 5716429"/>
              <a:gd name="connsiteX0" fmla="*/ 111343 w 7431578"/>
              <a:gd name="connsiteY0" fmla="*/ 0 h 5505920"/>
              <a:gd name="connsiteX1" fmla="*/ 6221640 w 7431578"/>
              <a:gd name="connsiteY1" fmla="*/ 1865556 h 5505920"/>
              <a:gd name="connsiteX2" fmla="*/ 7431578 w 7431578"/>
              <a:gd name="connsiteY2" fmla="*/ 5503702 h 5505920"/>
              <a:gd name="connsiteX3" fmla="*/ 0 w 7431578"/>
              <a:gd name="connsiteY3" fmla="*/ 5505920 h 5505920"/>
              <a:gd name="connsiteX4" fmla="*/ 111343 w 7431578"/>
              <a:gd name="connsiteY4" fmla="*/ 0 h 5505920"/>
              <a:gd name="connsiteX0" fmla="*/ 2800 w 7431578"/>
              <a:gd name="connsiteY0" fmla="*/ 0 h 5716429"/>
              <a:gd name="connsiteX1" fmla="*/ 6221640 w 7431578"/>
              <a:gd name="connsiteY1" fmla="*/ 2076065 h 5716429"/>
              <a:gd name="connsiteX2" fmla="*/ 7431578 w 7431578"/>
              <a:gd name="connsiteY2" fmla="*/ 5714211 h 5716429"/>
              <a:gd name="connsiteX3" fmla="*/ 0 w 7431578"/>
              <a:gd name="connsiteY3" fmla="*/ 5716429 h 5716429"/>
              <a:gd name="connsiteX4" fmla="*/ 2800 w 7431578"/>
              <a:gd name="connsiteY4" fmla="*/ 0 h 5716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31578" h="5716429">
                <a:moveTo>
                  <a:pt x="2800" y="0"/>
                </a:moveTo>
                <a:lnTo>
                  <a:pt x="6221640" y="2076065"/>
                </a:lnTo>
                <a:lnTo>
                  <a:pt x="7431578" y="5714211"/>
                </a:lnTo>
                <a:lnTo>
                  <a:pt x="0" y="5716429"/>
                </a:lnTo>
                <a:cubicBezTo>
                  <a:pt x="4222" y="3812049"/>
                  <a:pt x="-1422" y="1904380"/>
                  <a:pt x="2800" y="0"/>
                </a:cubicBezTo>
                <a:close/>
              </a:path>
            </a:pathLst>
          </a:cu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endParaRPr lang="nl-BE" dirty="0"/>
          </a:p>
          <a:p>
            <a:endParaRPr lang="nl-BE" dirty="0"/>
          </a:p>
          <a:p>
            <a:r>
              <a:rPr lang="nl-BE" dirty="0"/>
              <a:t>Afbeelding plaatsen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9EAFA5D-148E-47B7-BB56-7B7ECC0A63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6F79550-FFA1-46F7-9039-F6F83672E96C}" type="slidenum">
              <a:rPr lang="nl-BE" smtClean="0"/>
              <a:pPr/>
              <a:t>‹N°›</a:t>
            </a:fld>
            <a:endParaRPr lang="nl-BE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3A30F53-FCD6-42F8-8447-B0A6D0DAD94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501651"/>
            <a:ext cx="3816927" cy="47925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nl-NL" dirty="0"/>
              <a:t>Titel komt hier</a:t>
            </a:r>
            <a:endParaRPr lang="nl-BE" dirty="0"/>
          </a:p>
        </p:txBody>
      </p:sp>
      <p:sp>
        <p:nvSpPr>
          <p:cNvPr id="14" name="Tijdelijke aanduiding voor tekst 2">
            <a:extLst>
              <a:ext uri="{FF2B5EF4-FFF2-40B4-BE49-F238E27FC236}">
                <a16:creationId xmlns:a16="http://schemas.microsoft.com/office/drawing/2014/main" id="{8694F105-F87B-4D1D-802F-8D50FF70CD2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32566" y="1604357"/>
            <a:ext cx="4321233" cy="167291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nl-NL" dirty="0"/>
              <a:t>Inhoud plaats je hier</a:t>
            </a:r>
            <a:endParaRPr lang="nl-BE" dirty="0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D01A4FC7-B369-4BFD-8CA6-158F0D4C764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475970" y="163593"/>
            <a:ext cx="2354600" cy="1018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0884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B968F021-1D30-4C3F-B60F-1E652E0727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ijdelijke aanduiding voor afbeelding 7">
            <a:extLst>
              <a:ext uri="{FF2B5EF4-FFF2-40B4-BE49-F238E27FC236}">
                <a16:creationId xmlns:a16="http://schemas.microsoft.com/office/drawing/2014/main" id="{7E6C4586-EA84-44B9-9BE5-BCBB2558C01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669963" y="-924"/>
            <a:ext cx="10522037" cy="6858924"/>
          </a:xfrm>
          <a:custGeom>
            <a:avLst/>
            <a:gdLst>
              <a:gd name="connsiteX0" fmla="*/ 0 w 10504487"/>
              <a:gd name="connsiteY0" fmla="*/ 0 h 6858000"/>
              <a:gd name="connsiteX1" fmla="*/ 10504487 w 10504487"/>
              <a:gd name="connsiteY1" fmla="*/ 0 h 6858000"/>
              <a:gd name="connsiteX2" fmla="*/ 10504487 w 10504487"/>
              <a:gd name="connsiteY2" fmla="*/ 6858000 h 6858000"/>
              <a:gd name="connsiteX3" fmla="*/ 0 w 10504487"/>
              <a:gd name="connsiteY3" fmla="*/ 6858000 h 6858000"/>
              <a:gd name="connsiteX4" fmla="*/ 0 w 10504487"/>
              <a:gd name="connsiteY4" fmla="*/ 0 h 6858000"/>
              <a:gd name="connsiteX0" fmla="*/ 0 w 10504487"/>
              <a:gd name="connsiteY0" fmla="*/ 0 h 6858000"/>
              <a:gd name="connsiteX1" fmla="*/ 10504487 w 10504487"/>
              <a:gd name="connsiteY1" fmla="*/ 0 h 6858000"/>
              <a:gd name="connsiteX2" fmla="*/ 10504487 w 10504487"/>
              <a:gd name="connsiteY2" fmla="*/ 6858000 h 6858000"/>
              <a:gd name="connsiteX3" fmla="*/ 1438102 w 10504487"/>
              <a:gd name="connsiteY3" fmla="*/ 4355869 h 6858000"/>
              <a:gd name="connsiteX4" fmla="*/ 0 w 10504487"/>
              <a:gd name="connsiteY4" fmla="*/ 0 h 6858000"/>
              <a:gd name="connsiteX0" fmla="*/ 0 w 10512800"/>
              <a:gd name="connsiteY0" fmla="*/ 8312 h 6858000"/>
              <a:gd name="connsiteX1" fmla="*/ 10512800 w 10512800"/>
              <a:gd name="connsiteY1" fmla="*/ 0 h 6858000"/>
              <a:gd name="connsiteX2" fmla="*/ 10512800 w 10512800"/>
              <a:gd name="connsiteY2" fmla="*/ 6858000 h 6858000"/>
              <a:gd name="connsiteX3" fmla="*/ 1446415 w 10512800"/>
              <a:gd name="connsiteY3" fmla="*/ 4355869 h 6858000"/>
              <a:gd name="connsiteX4" fmla="*/ 0 w 10512800"/>
              <a:gd name="connsiteY4" fmla="*/ 8312 h 6858000"/>
              <a:gd name="connsiteX0" fmla="*/ 0 w 10512800"/>
              <a:gd name="connsiteY0" fmla="*/ 8312 h 6858000"/>
              <a:gd name="connsiteX1" fmla="*/ 10512800 w 10512800"/>
              <a:gd name="connsiteY1" fmla="*/ 0 h 6858000"/>
              <a:gd name="connsiteX2" fmla="*/ 10512800 w 10512800"/>
              <a:gd name="connsiteY2" fmla="*/ 6858000 h 6858000"/>
              <a:gd name="connsiteX3" fmla="*/ 9734175 w 10512800"/>
              <a:gd name="connsiteY3" fmla="*/ 6650182 h 6858000"/>
              <a:gd name="connsiteX4" fmla="*/ 1446415 w 10512800"/>
              <a:gd name="connsiteY4" fmla="*/ 4355869 h 6858000"/>
              <a:gd name="connsiteX5" fmla="*/ 0 w 10512800"/>
              <a:gd name="connsiteY5" fmla="*/ 8312 h 6858000"/>
              <a:gd name="connsiteX0" fmla="*/ 0 w 10512800"/>
              <a:gd name="connsiteY0" fmla="*/ 8312 h 6858000"/>
              <a:gd name="connsiteX1" fmla="*/ 10512800 w 10512800"/>
              <a:gd name="connsiteY1" fmla="*/ 0 h 6858000"/>
              <a:gd name="connsiteX2" fmla="*/ 10512800 w 10512800"/>
              <a:gd name="connsiteY2" fmla="*/ 6858000 h 6858000"/>
              <a:gd name="connsiteX3" fmla="*/ 8994343 w 10512800"/>
              <a:gd name="connsiteY3" fmla="*/ 6858000 h 6858000"/>
              <a:gd name="connsiteX4" fmla="*/ 1446415 w 10512800"/>
              <a:gd name="connsiteY4" fmla="*/ 4355869 h 6858000"/>
              <a:gd name="connsiteX5" fmla="*/ 0 w 10512800"/>
              <a:gd name="connsiteY5" fmla="*/ 8312 h 6858000"/>
              <a:gd name="connsiteX0" fmla="*/ 0 w 10512800"/>
              <a:gd name="connsiteY0" fmla="*/ 8312 h 6858000"/>
              <a:gd name="connsiteX1" fmla="*/ 10512800 w 10512800"/>
              <a:gd name="connsiteY1" fmla="*/ 0 h 6858000"/>
              <a:gd name="connsiteX2" fmla="*/ 10512800 w 10512800"/>
              <a:gd name="connsiteY2" fmla="*/ 6858000 h 6858000"/>
              <a:gd name="connsiteX3" fmla="*/ 8994343 w 10512800"/>
              <a:gd name="connsiteY3" fmla="*/ 6858000 h 6858000"/>
              <a:gd name="connsiteX4" fmla="*/ 1523384 w 10512800"/>
              <a:gd name="connsiteY4" fmla="*/ 4278899 h 6858000"/>
              <a:gd name="connsiteX5" fmla="*/ 0 w 10512800"/>
              <a:gd name="connsiteY5" fmla="*/ 8312 h 6858000"/>
              <a:gd name="connsiteX0" fmla="*/ 0 w 10512800"/>
              <a:gd name="connsiteY0" fmla="*/ 8312 h 6858000"/>
              <a:gd name="connsiteX1" fmla="*/ 10512800 w 10512800"/>
              <a:gd name="connsiteY1" fmla="*/ 0 h 6858000"/>
              <a:gd name="connsiteX2" fmla="*/ 10512800 w 10512800"/>
              <a:gd name="connsiteY2" fmla="*/ 6858000 h 6858000"/>
              <a:gd name="connsiteX3" fmla="*/ 8994343 w 10512800"/>
              <a:gd name="connsiteY3" fmla="*/ 6858000 h 6858000"/>
              <a:gd name="connsiteX4" fmla="*/ 1440257 w 10512800"/>
              <a:gd name="connsiteY4" fmla="*/ 4340475 h 6858000"/>
              <a:gd name="connsiteX5" fmla="*/ 0 w 10512800"/>
              <a:gd name="connsiteY5" fmla="*/ 8312 h 6858000"/>
              <a:gd name="connsiteX0" fmla="*/ 0 w 10374255"/>
              <a:gd name="connsiteY0" fmla="*/ 85282 h 6858000"/>
              <a:gd name="connsiteX1" fmla="*/ 10374255 w 10374255"/>
              <a:gd name="connsiteY1" fmla="*/ 0 h 6858000"/>
              <a:gd name="connsiteX2" fmla="*/ 10374255 w 10374255"/>
              <a:gd name="connsiteY2" fmla="*/ 6858000 h 6858000"/>
              <a:gd name="connsiteX3" fmla="*/ 8855798 w 10374255"/>
              <a:gd name="connsiteY3" fmla="*/ 6858000 h 6858000"/>
              <a:gd name="connsiteX4" fmla="*/ 1301712 w 10374255"/>
              <a:gd name="connsiteY4" fmla="*/ 4340475 h 6858000"/>
              <a:gd name="connsiteX5" fmla="*/ 0 w 10374255"/>
              <a:gd name="connsiteY5" fmla="*/ 85282 h 6858000"/>
              <a:gd name="connsiteX0" fmla="*/ 0 w 10522037"/>
              <a:gd name="connsiteY0" fmla="*/ 0 h 6858924"/>
              <a:gd name="connsiteX1" fmla="*/ 10522037 w 10522037"/>
              <a:gd name="connsiteY1" fmla="*/ 924 h 6858924"/>
              <a:gd name="connsiteX2" fmla="*/ 10522037 w 10522037"/>
              <a:gd name="connsiteY2" fmla="*/ 6858924 h 6858924"/>
              <a:gd name="connsiteX3" fmla="*/ 9003580 w 10522037"/>
              <a:gd name="connsiteY3" fmla="*/ 6858924 h 6858924"/>
              <a:gd name="connsiteX4" fmla="*/ 1449494 w 10522037"/>
              <a:gd name="connsiteY4" fmla="*/ 4341399 h 6858924"/>
              <a:gd name="connsiteX5" fmla="*/ 0 w 10522037"/>
              <a:gd name="connsiteY5" fmla="*/ 0 h 6858924"/>
              <a:gd name="connsiteX0" fmla="*/ 0 w 10522037"/>
              <a:gd name="connsiteY0" fmla="*/ 0 h 6858924"/>
              <a:gd name="connsiteX1" fmla="*/ 10522037 w 10522037"/>
              <a:gd name="connsiteY1" fmla="*/ 924 h 6858924"/>
              <a:gd name="connsiteX2" fmla="*/ 10522037 w 10522037"/>
              <a:gd name="connsiteY2" fmla="*/ 6858924 h 6858924"/>
              <a:gd name="connsiteX3" fmla="*/ 9049762 w 10522037"/>
              <a:gd name="connsiteY3" fmla="*/ 6735773 h 6858924"/>
              <a:gd name="connsiteX4" fmla="*/ 1449494 w 10522037"/>
              <a:gd name="connsiteY4" fmla="*/ 4341399 h 6858924"/>
              <a:gd name="connsiteX5" fmla="*/ 0 w 10522037"/>
              <a:gd name="connsiteY5" fmla="*/ 0 h 6858924"/>
              <a:gd name="connsiteX0" fmla="*/ 0 w 10522037"/>
              <a:gd name="connsiteY0" fmla="*/ 0 h 6858924"/>
              <a:gd name="connsiteX1" fmla="*/ 10522037 w 10522037"/>
              <a:gd name="connsiteY1" fmla="*/ 924 h 6858924"/>
              <a:gd name="connsiteX2" fmla="*/ 10522037 w 10522037"/>
              <a:gd name="connsiteY2" fmla="*/ 6858924 h 6858924"/>
              <a:gd name="connsiteX3" fmla="*/ 9003580 w 10522037"/>
              <a:gd name="connsiteY3" fmla="*/ 6858924 h 6858924"/>
              <a:gd name="connsiteX4" fmla="*/ 1449494 w 10522037"/>
              <a:gd name="connsiteY4" fmla="*/ 4341399 h 6858924"/>
              <a:gd name="connsiteX5" fmla="*/ 0 w 10522037"/>
              <a:gd name="connsiteY5" fmla="*/ 0 h 6858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522037" h="6858924">
                <a:moveTo>
                  <a:pt x="0" y="0"/>
                </a:moveTo>
                <a:lnTo>
                  <a:pt x="10522037" y="924"/>
                </a:lnTo>
                <a:lnTo>
                  <a:pt x="10522037" y="6858924"/>
                </a:lnTo>
                <a:lnTo>
                  <a:pt x="9003580" y="6858924"/>
                </a:lnTo>
                <a:lnTo>
                  <a:pt x="1449494" y="4341399"/>
                </a:lnTo>
                <a:lnTo>
                  <a:pt x="0" y="0"/>
                </a:lnTo>
                <a:close/>
              </a:path>
            </a:pathLst>
          </a:cu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nl-BE" dirty="0"/>
              <a:t>Afbeelding toevoegen</a:t>
            </a:r>
          </a:p>
          <a:p>
            <a:endParaRPr lang="nl-BE" dirty="0"/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9413537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Slid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afbeelding 6">
            <a:extLst>
              <a:ext uri="{FF2B5EF4-FFF2-40B4-BE49-F238E27FC236}">
                <a16:creationId xmlns:a16="http://schemas.microsoft.com/office/drawing/2014/main" id="{982B4F0E-2DC5-4E6C-85A5-EE4FE83C3D9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nl-NL" dirty="0"/>
              <a:t>Afbeelding toevoegen</a:t>
            </a:r>
          </a:p>
          <a:p>
            <a:endParaRPr lang="nl-NL" dirty="0"/>
          </a:p>
          <a:p>
            <a:endParaRPr lang="nl-BE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0EFDBFC2-2862-47F0-9FCC-C2C4582A0E0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475970" y="163473"/>
            <a:ext cx="2354600" cy="1019167"/>
          </a:xfrm>
          <a:prstGeom prst="rect">
            <a:avLst/>
          </a:prstGeom>
        </p:spPr>
      </p:pic>
      <p:sp>
        <p:nvSpPr>
          <p:cNvPr id="4" name="Tijdelijke aanduiding voor dianummer 5">
            <a:extLst>
              <a:ext uri="{FF2B5EF4-FFF2-40B4-BE49-F238E27FC236}">
                <a16:creationId xmlns:a16="http://schemas.microsoft.com/office/drawing/2014/main" id="{5D26437C-7D3A-4FD4-BD00-7F94C3951C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6F79550-FFA1-46F7-9039-F6F83672E96C}" type="slidenum">
              <a:rPr lang="nl-BE" smtClean="0"/>
              <a:pPr/>
              <a:t>‹N°›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1105038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Afbeelding met tekst, envelop, visitekaartje&#10;&#10;Automatisch gegenereerde beschrijving">
            <a:extLst>
              <a:ext uri="{FF2B5EF4-FFF2-40B4-BE49-F238E27FC236}">
                <a16:creationId xmlns:a16="http://schemas.microsoft.com/office/drawing/2014/main" id="{C1951EEB-253C-48A0-9550-926FF89A406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386AA8E3-7D28-4260-8060-D0575A14618C}"/>
              </a:ext>
            </a:extLst>
          </p:cNvPr>
          <p:cNvSpPr txBox="1"/>
          <p:nvPr userDrawn="1"/>
        </p:nvSpPr>
        <p:spPr>
          <a:xfrm>
            <a:off x="489790" y="3305490"/>
            <a:ext cx="83135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7200" dirty="0">
                <a:solidFill>
                  <a:schemeClr val="bg1"/>
                </a:solidFill>
                <a:latin typeface="+mj-lt"/>
              </a:rPr>
              <a:t>Bedankt!</a:t>
            </a:r>
            <a:endParaRPr lang="nl-BE" sz="72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2CDE90EE-978D-4587-BEDE-7102C8A6CF2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382763" y="759497"/>
            <a:ext cx="2354600" cy="1018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9571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c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CEE3255E-D19B-4CD9-BE2F-0AD83BA87E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475970" y="163473"/>
            <a:ext cx="2354600" cy="1019167"/>
          </a:xfrm>
          <a:prstGeom prst="rect">
            <a:avLst/>
          </a:prstGeom>
        </p:spPr>
      </p:pic>
      <p:sp>
        <p:nvSpPr>
          <p:cNvPr id="4" name="Tijdelijke aanduiding voor dianummer 5">
            <a:extLst>
              <a:ext uri="{FF2B5EF4-FFF2-40B4-BE49-F238E27FC236}">
                <a16:creationId xmlns:a16="http://schemas.microsoft.com/office/drawing/2014/main" id="{58F465D2-3F91-4E19-8192-146348DBBB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6F79550-FFA1-46F7-9039-F6F83672E96C}" type="slidenum">
              <a:rPr lang="nl-BE" smtClean="0"/>
              <a:pPr/>
              <a:t>‹N°›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4040722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L - Logo Slide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04D798B5-3DEF-48D2-88E8-D9D7D2CCDC7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485A11DB-4047-4738-80BD-4C399931B00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68807" y="1532462"/>
            <a:ext cx="5708209" cy="2632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646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 - Chapter Slide 0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3A30F53-FCD6-42F8-8447-B0A6D0DAD94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3002338"/>
            <a:ext cx="10515600" cy="8533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6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nl-NL" dirty="0"/>
              <a:t>TITRE DE CHAPITRE</a:t>
            </a:r>
            <a:endParaRPr lang="nl-BE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A8B2647E-A4F8-4420-94FF-87E84BE2669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0328" y="130157"/>
            <a:ext cx="2354600" cy="10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0817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L - Chapter Slide 0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3A30F53-FCD6-42F8-8447-B0A6D0DAD94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3002338"/>
            <a:ext cx="10515600" cy="8533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6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nl-NL" dirty="0"/>
              <a:t>CHAPTER TITLE</a:t>
            </a:r>
            <a:endParaRPr lang="nl-BE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556EAB2E-AED2-4E4F-B0DF-114DD59F5DD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0328" y="163472"/>
            <a:ext cx="2210105" cy="1019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1900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id="{865C774F-15ED-4057-B828-30B49ED4717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558" r="66105"/>
          <a:stretch/>
        </p:blipFill>
        <p:spPr>
          <a:xfrm>
            <a:off x="0" y="5598276"/>
            <a:ext cx="1196502" cy="1259723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0CA356F-1988-4267-BF0A-D32EFC5615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F5CC252-384B-4734-A293-8917505C0C2E}" type="datetimeFigureOut">
              <a:rPr lang="nl-BE" smtClean="0"/>
              <a:pPr/>
              <a:t>27/04/2022</a:t>
            </a:fld>
            <a:endParaRPr lang="nl-BE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31CC566-E953-40A9-B022-5702AFD68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l-NL" dirty="0" err="1"/>
              <a:t>footer</a:t>
            </a:r>
            <a:endParaRPr lang="nl-BE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9EAFA5D-148E-47B7-BB56-7B7ECC0A63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6F79550-FFA1-46F7-9039-F6F83672E96C}" type="slidenum">
              <a:rPr lang="nl-BE" smtClean="0"/>
              <a:pPr/>
              <a:t>‹N°›</a:t>
            </a:fld>
            <a:endParaRPr lang="nl-BE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3A30F53-FCD6-42F8-8447-B0A6D0DAD94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501651"/>
            <a:ext cx="8081356" cy="47925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nl-NL" dirty="0" err="1"/>
              <a:t>Title</a:t>
            </a:r>
            <a:r>
              <a:rPr lang="nl-NL" dirty="0"/>
              <a:t> </a:t>
            </a:r>
            <a:r>
              <a:rPr lang="nl-NL" dirty="0" err="1"/>
              <a:t>goes</a:t>
            </a:r>
            <a:r>
              <a:rPr lang="nl-NL" dirty="0"/>
              <a:t> here</a:t>
            </a:r>
            <a:endParaRPr lang="nl-BE" dirty="0"/>
          </a:p>
        </p:txBody>
      </p:sp>
      <p:sp>
        <p:nvSpPr>
          <p:cNvPr id="14" name="Tijdelijke aanduiding voor tekst 2">
            <a:extLst>
              <a:ext uri="{FF2B5EF4-FFF2-40B4-BE49-F238E27FC236}">
                <a16:creationId xmlns:a16="http://schemas.microsoft.com/office/drawing/2014/main" id="{8694F105-F87B-4D1D-802F-8D50FF70CD2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8200" y="1327381"/>
            <a:ext cx="10515600" cy="367688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nl-NL" dirty="0"/>
              <a:t>Content </a:t>
            </a:r>
            <a:r>
              <a:rPr lang="nl-NL" dirty="0" err="1"/>
              <a:t>goes</a:t>
            </a:r>
            <a:r>
              <a:rPr lang="nl-NL" dirty="0"/>
              <a:t> here</a:t>
            </a:r>
            <a:endParaRPr lang="nl-BE" dirty="0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E236111A-D7DE-4B91-93CC-50DDB523449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475970" y="163472"/>
            <a:ext cx="2210105" cy="1019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8234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Content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>
            <a:extLst>
              <a:ext uri="{FF2B5EF4-FFF2-40B4-BE49-F238E27FC236}">
                <a16:creationId xmlns:a16="http://schemas.microsoft.com/office/drawing/2014/main" id="{5CF39282-3897-4CF6-95CF-467E30589E0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11" name="Tijdelijke aanduiding voor afbeelding 7">
            <a:extLst>
              <a:ext uri="{FF2B5EF4-FFF2-40B4-BE49-F238E27FC236}">
                <a16:creationId xmlns:a16="http://schemas.microsoft.com/office/drawing/2014/main" id="{0D171373-A366-4CCE-A039-8C7D03DA29B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937" y="1143650"/>
            <a:ext cx="7431578" cy="5716429"/>
          </a:xfrm>
          <a:custGeom>
            <a:avLst/>
            <a:gdLst>
              <a:gd name="connsiteX0" fmla="*/ 0 w 10504487"/>
              <a:gd name="connsiteY0" fmla="*/ 0 h 6858000"/>
              <a:gd name="connsiteX1" fmla="*/ 10504487 w 10504487"/>
              <a:gd name="connsiteY1" fmla="*/ 0 h 6858000"/>
              <a:gd name="connsiteX2" fmla="*/ 10504487 w 10504487"/>
              <a:gd name="connsiteY2" fmla="*/ 6858000 h 6858000"/>
              <a:gd name="connsiteX3" fmla="*/ 0 w 10504487"/>
              <a:gd name="connsiteY3" fmla="*/ 6858000 h 6858000"/>
              <a:gd name="connsiteX4" fmla="*/ 0 w 10504487"/>
              <a:gd name="connsiteY4" fmla="*/ 0 h 6858000"/>
              <a:gd name="connsiteX0" fmla="*/ 0 w 10504487"/>
              <a:gd name="connsiteY0" fmla="*/ 0 h 6858000"/>
              <a:gd name="connsiteX1" fmla="*/ 10504487 w 10504487"/>
              <a:gd name="connsiteY1" fmla="*/ 0 h 6858000"/>
              <a:gd name="connsiteX2" fmla="*/ 10504487 w 10504487"/>
              <a:gd name="connsiteY2" fmla="*/ 6858000 h 6858000"/>
              <a:gd name="connsiteX3" fmla="*/ 1438102 w 10504487"/>
              <a:gd name="connsiteY3" fmla="*/ 4355869 h 6858000"/>
              <a:gd name="connsiteX4" fmla="*/ 0 w 10504487"/>
              <a:gd name="connsiteY4" fmla="*/ 0 h 6858000"/>
              <a:gd name="connsiteX0" fmla="*/ 0 w 10512800"/>
              <a:gd name="connsiteY0" fmla="*/ 8312 h 6858000"/>
              <a:gd name="connsiteX1" fmla="*/ 10512800 w 10512800"/>
              <a:gd name="connsiteY1" fmla="*/ 0 h 6858000"/>
              <a:gd name="connsiteX2" fmla="*/ 10512800 w 10512800"/>
              <a:gd name="connsiteY2" fmla="*/ 6858000 h 6858000"/>
              <a:gd name="connsiteX3" fmla="*/ 1446415 w 10512800"/>
              <a:gd name="connsiteY3" fmla="*/ 4355869 h 6858000"/>
              <a:gd name="connsiteX4" fmla="*/ 0 w 10512800"/>
              <a:gd name="connsiteY4" fmla="*/ 8312 h 6858000"/>
              <a:gd name="connsiteX0" fmla="*/ 0 w 10512800"/>
              <a:gd name="connsiteY0" fmla="*/ 8312 h 6858000"/>
              <a:gd name="connsiteX1" fmla="*/ 10512800 w 10512800"/>
              <a:gd name="connsiteY1" fmla="*/ 0 h 6858000"/>
              <a:gd name="connsiteX2" fmla="*/ 10512800 w 10512800"/>
              <a:gd name="connsiteY2" fmla="*/ 6858000 h 6858000"/>
              <a:gd name="connsiteX3" fmla="*/ 9734175 w 10512800"/>
              <a:gd name="connsiteY3" fmla="*/ 6650182 h 6858000"/>
              <a:gd name="connsiteX4" fmla="*/ 1446415 w 10512800"/>
              <a:gd name="connsiteY4" fmla="*/ 4355869 h 6858000"/>
              <a:gd name="connsiteX5" fmla="*/ 0 w 10512800"/>
              <a:gd name="connsiteY5" fmla="*/ 8312 h 6858000"/>
              <a:gd name="connsiteX0" fmla="*/ 0 w 10512800"/>
              <a:gd name="connsiteY0" fmla="*/ 8312 h 6858000"/>
              <a:gd name="connsiteX1" fmla="*/ 10512800 w 10512800"/>
              <a:gd name="connsiteY1" fmla="*/ 0 h 6858000"/>
              <a:gd name="connsiteX2" fmla="*/ 10512800 w 10512800"/>
              <a:gd name="connsiteY2" fmla="*/ 6858000 h 6858000"/>
              <a:gd name="connsiteX3" fmla="*/ 8994343 w 10512800"/>
              <a:gd name="connsiteY3" fmla="*/ 6858000 h 6858000"/>
              <a:gd name="connsiteX4" fmla="*/ 1446415 w 10512800"/>
              <a:gd name="connsiteY4" fmla="*/ 4355869 h 6858000"/>
              <a:gd name="connsiteX5" fmla="*/ 0 w 10512800"/>
              <a:gd name="connsiteY5" fmla="*/ 8312 h 6858000"/>
              <a:gd name="connsiteX0" fmla="*/ 0 w 10512800"/>
              <a:gd name="connsiteY0" fmla="*/ 8312 h 6858000"/>
              <a:gd name="connsiteX1" fmla="*/ 10512800 w 10512800"/>
              <a:gd name="connsiteY1" fmla="*/ 0 h 6858000"/>
              <a:gd name="connsiteX2" fmla="*/ 10512800 w 10512800"/>
              <a:gd name="connsiteY2" fmla="*/ 6858000 h 6858000"/>
              <a:gd name="connsiteX3" fmla="*/ 8994343 w 10512800"/>
              <a:gd name="connsiteY3" fmla="*/ 6858000 h 6858000"/>
              <a:gd name="connsiteX4" fmla="*/ 1523384 w 10512800"/>
              <a:gd name="connsiteY4" fmla="*/ 4278899 h 6858000"/>
              <a:gd name="connsiteX5" fmla="*/ 0 w 10512800"/>
              <a:gd name="connsiteY5" fmla="*/ 8312 h 6858000"/>
              <a:gd name="connsiteX0" fmla="*/ 0 w 10512800"/>
              <a:gd name="connsiteY0" fmla="*/ 8312 h 6858000"/>
              <a:gd name="connsiteX1" fmla="*/ 10512800 w 10512800"/>
              <a:gd name="connsiteY1" fmla="*/ 0 h 6858000"/>
              <a:gd name="connsiteX2" fmla="*/ 10512800 w 10512800"/>
              <a:gd name="connsiteY2" fmla="*/ 6858000 h 6858000"/>
              <a:gd name="connsiteX3" fmla="*/ 8994343 w 10512800"/>
              <a:gd name="connsiteY3" fmla="*/ 6858000 h 6858000"/>
              <a:gd name="connsiteX4" fmla="*/ 1440257 w 10512800"/>
              <a:gd name="connsiteY4" fmla="*/ 4340475 h 6858000"/>
              <a:gd name="connsiteX5" fmla="*/ 0 w 10512800"/>
              <a:gd name="connsiteY5" fmla="*/ 8312 h 6858000"/>
              <a:gd name="connsiteX0" fmla="*/ 0 w 10374255"/>
              <a:gd name="connsiteY0" fmla="*/ 85282 h 6858000"/>
              <a:gd name="connsiteX1" fmla="*/ 10374255 w 10374255"/>
              <a:gd name="connsiteY1" fmla="*/ 0 h 6858000"/>
              <a:gd name="connsiteX2" fmla="*/ 10374255 w 10374255"/>
              <a:gd name="connsiteY2" fmla="*/ 6858000 h 6858000"/>
              <a:gd name="connsiteX3" fmla="*/ 8855798 w 10374255"/>
              <a:gd name="connsiteY3" fmla="*/ 6858000 h 6858000"/>
              <a:gd name="connsiteX4" fmla="*/ 1301712 w 10374255"/>
              <a:gd name="connsiteY4" fmla="*/ 4340475 h 6858000"/>
              <a:gd name="connsiteX5" fmla="*/ 0 w 10374255"/>
              <a:gd name="connsiteY5" fmla="*/ 85282 h 6858000"/>
              <a:gd name="connsiteX0" fmla="*/ 0 w 10522037"/>
              <a:gd name="connsiteY0" fmla="*/ 0 h 6858924"/>
              <a:gd name="connsiteX1" fmla="*/ 10522037 w 10522037"/>
              <a:gd name="connsiteY1" fmla="*/ 924 h 6858924"/>
              <a:gd name="connsiteX2" fmla="*/ 10522037 w 10522037"/>
              <a:gd name="connsiteY2" fmla="*/ 6858924 h 6858924"/>
              <a:gd name="connsiteX3" fmla="*/ 9003580 w 10522037"/>
              <a:gd name="connsiteY3" fmla="*/ 6858924 h 6858924"/>
              <a:gd name="connsiteX4" fmla="*/ 1449494 w 10522037"/>
              <a:gd name="connsiteY4" fmla="*/ 4341399 h 6858924"/>
              <a:gd name="connsiteX5" fmla="*/ 0 w 10522037"/>
              <a:gd name="connsiteY5" fmla="*/ 0 h 6858924"/>
              <a:gd name="connsiteX0" fmla="*/ 0 w 10522037"/>
              <a:gd name="connsiteY0" fmla="*/ 0 h 6858924"/>
              <a:gd name="connsiteX1" fmla="*/ 10522037 w 10522037"/>
              <a:gd name="connsiteY1" fmla="*/ 924 h 6858924"/>
              <a:gd name="connsiteX2" fmla="*/ 10522037 w 10522037"/>
              <a:gd name="connsiteY2" fmla="*/ 6858924 h 6858924"/>
              <a:gd name="connsiteX3" fmla="*/ 9049762 w 10522037"/>
              <a:gd name="connsiteY3" fmla="*/ 6735773 h 6858924"/>
              <a:gd name="connsiteX4" fmla="*/ 1449494 w 10522037"/>
              <a:gd name="connsiteY4" fmla="*/ 4341399 h 6858924"/>
              <a:gd name="connsiteX5" fmla="*/ 0 w 10522037"/>
              <a:gd name="connsiteY5" fmla="*/ 0 h 6858924"/>
              <a:gd name="connsiteX0" fmla="*/ 0 w 10522037"/>
              <a:gd name="connsiteY0" fmla="*/ 0 h 6858924"/>
              <a:gd name="connsiteX1" fmla="*/ 10522037 w 10522037"/>
              <a:gd name="connsiteY1" fmla="*/ 924 h 6858924"/>
              <a:gd name="connsiteX2" fmla="*/ 10522037 w 10522037"/>
              <a:gd name="connsiteY2" fmla="*/ 6858924 h 6858924"/>
              <a:gd name="connsiteX3" fmla="*/ 9003580 w 10522037"/>
              <a:gd name="connsiteY3" fmla="*/ 6858924 h 6858924"/>
              <a:gd name="connsiteX4" fmla="*/ 1449494 w 10522037"/>
              <a:gd name="connsiteY4" fmla="*/ 4341399 h 6858924"/>
              <a:gd name="connsiteX5" fmla="*/ 0 w 10522037"/>
              <a:gd name="connsiteY5" fmla="*/ 0 h 6858924"/>
              <a:gd name="connsiteX0" fmla="*/ 0 w 10512309"/>
              <a:gd name="connsiteY0" fmla="*/ 1146939 h 6858000"/>
              <a:gd name="connsiteX1" fmla="*/ 10512309 w 10512309"/>
              <a:gd name="connsiteY1" fmla="*/ 0 h 6858000"/>
              <a:gd name="connsiteX2" fmla="*/ 10512309 w 10512309"/>
              <a:gd name="connsiteY2" fmla="*/ 6858000 h 6858000"/>
              <a:gd name="connsiteX3" fmla="*/ 8993852 w 10512309"/>
              <a:gd name="connsiteY3" fmla="*/ 6858000 h 6858000"/>
              <a:gd name="connsiteX4" fmla="*/ 1439766 w 10512309"/>
              <a:gd name="connsiteY4" fmla="*/ 4340475 h 6858000"/>
              <a:gd name="connsiteX5" fmla="*/ 0 w 10512309"/>
              <a:gd name="connsiteY5" fmla="*/ 1146939 h 6858000"/>
              <a:gd name="connsiteX0" fmla="*/ 0 w 10512309"/>
              <a:gd name="connsiteY0" fmla="*/ 0 h 5711061"/>
              <a:gd name="connsiteX1" fmla="*/ 6241867 w 10512309"/>
              <a:gd name="connsiteY1" fmla="*/ 2082644 h 5711061"/>
              <a:gd name="connsiteX2" fmla="*/ 10512309 w 10512309"/>
              <a:gd name="connsiteY2" fmla="*/ 5711061 h 5711061"/>
              <a:gd name="connsiteX3" fmla="*/ 8993852 w 10512309"/>
              <a:gd name="connsiteY3" fmla="*/ 5711061 h 5711061"/>
              <a:gd name="connsiteX4" fmla="*/ 1439766 w 10512309"/>
              <a:gd name="connsiteY4" fmla="*/ 3193536 h 5711061"/>
              <a:gd name="connsiteX5" fmla="*/ 0 w 10512309"/>
              <a:gd name="connsiteY5" fmla="*/ 0 h 5711061"/>
              <a:gd name="connsiteX0" fmla="*/ 29111 w 10541420"/>
              <a:gd name="connsiteY0" fmla="*/ 0 h 5711061"/>
              <a:gd name="connsiteX1" fmla="*/ 6270978 w 10541420"/>
              <a:gd name="connsiteY1" fmla="*/ 2082644 h 5711061"/>
              <a:gd name="connsiteX2" fmla="*/ 10541420 w 10541420"/>
              <a:gd name="connsiteY2" fmla="*/ 5711061 h 5711061"/>
              <a:gd name="connsiteX3" fmla="*/ 9022963 w 10541420"/>
              <a:gd name="connsiteY3" fmla="*/ 5711061 h 5711061"/>
              <a:gd name="connsiteX4" fmla="*/ 0 w 10541420"/>
              <a:gd name="connsiteY4" fmla="*/ 5703273 h 5711061"/>
              <a:gd name="connsiteX5" fmla="*/ 29111 w 10541420"/>
              <a:gd name="connsiteY5" fmla="*/ 0 h 5711061"/>
              <a:gd name="connsiteX0" fmla="*/ 29111 w 10541420"/>
              <a:gd name="connsiteY0" fmla="*/ 0 h 5711061"/>
              <a:gd name="connsiteX1" fmla="*/ 6270978 w 10541420"/>
              <a:gd name="connsiteY1" fmla="*/ 2082644 h 5711061"/>
              <a:gd name="connsiteX2" fmla="*/ 10541420 w 10541420"/>
              <a:gd name="connsiteY2" fmla="*/ 5711061 h 5711061"/>
              <a:gd name="connsiteX3" fmla="*/ 4168861 w 10541420"/>
              <a:gd name="connsiteY3" fmla="*/ 5438687 h 5711061"/>
              <a:gd name="connsiteX4" fmla="*/ 0 w 10541420"/>
              <a:gd name="connsiteY4" fmla="*/ 5703273 h 5711061"/>
              <a:gd name="connsiteX5" fmla="*/ 29111 w 10541420"/>
              <a:gd name="connsiteY5" fmla="*/ 0 h 5711061"/>
              <a:gd name="connsiteX0" fmla="*/ 29111 w 10541420"/>
              <a:gd name="connsiteY0" fmla="*/ 0 h 5711061"/>
              <a:gd name="connsiteX1" fmla="*/ 6270978 w 10541420"/>
              <a:gd name="connsiteY1" fmla="*/ 2082644 h 5711061"/>
              <a:gd name="connsiteX2" fmla="*/ 10541420 w 10541420"/>
              <a:gd name="connsiteY2" fmla="*/ 5711061 h 5711061"/>
              <a:gd name="connsiteX3" fmla="*/ 0 w 10541420"/>
              <a:gd name="connsiteY3" fmla="*/ 5703273 h 5711061"/>
              <a:gd name="connsiteX4" fmla="*/ 29111 w 10541420"/>
              <a:gd name="connsiteY4" fmla="*/ 0 h 5711061"/>
              <a:gd name="connsiteX0" fmla="*/ 29111 w 7448024"/>
              <a:gd name="connsiteY0" fmla="*/ 0 h 5720789"/>
              <a:gd name="connsiteX1" fmla="*/ 6270978 w 7448024"/>
              <a:gd name="connsiteY1" fmla="*/ 2082644 h 5720789"/>
              <a:gd name="connsiteX2" fmla="*/ 7448024 w 7448024"/>
              <a:gd name="connsiteY2" fmla="*/ 5720789 h 5720789"/>
              <a:gd name="connsiteX3" fmla="*/ 0 w 7448024"/>
              <a:gd name="connsiteY3" fmla="*/ 5703273 h 5720789"/>
              <a:gd name="connsiteX4" fmla="*/ 29111 w 7448024"/>
              <a:gd name="connsiteY4" fmla="*/ 0 h 5720789"/>
              <a:gd name="connsiteX0" fmla="*/ 29111 w 7448024"/>
              <a:gd name="connsiteY0" fmla="*/ 0 h 5720789"/>
              <a:gd name="connsiteX1" fmla="*/ 6149277 w 7448024"/>
              <a:gd name="connsiteY1" fmla="*/ 2118825 h 5720789"/>
              <a:gd name="connsiteX2" fmla="*/ 7448024 w 7448024"/>
              <a:gd name="connsiteY2" fmla="*/ 5720789 h 5720789"/>
              <a:gd name="connsiteX3" fmla="*/ 0 w 7448024"/>
              <a:gd name="connsiteY3" fmla="*/ 5703273 h 5720789"/>
              <a:gd name="connsiteX4" fmla="*/ 29111 w 7448024"/>
              <a:gd name="connsiteY4" fmla="*/ 0 h 5720789"/>
              <a:gd name="connsiteX0" fmla="*/ 29111 w 7448024"/>
              <a:gd name="connsiteY0" fmla="*/ 0 h 5720789"/>
              <a:gd name="connsiteX1" fmla="*/ 6238086 w 7448024"/>
              <a:gd name="connsiteY1" fmla="*/ 2072776 h 5720789"/>
              <a:gd name="connsiteX2" fmla="*/ 7448024 w 7448024"/>
              <a:gd name="connsiteY2" fmla="*/ 5720789 h 5720789"/>
              <a:gd name="connsiteX3" fmla="*/ 0 w 7448024"/>
              <a:gd name="connsiteY3" fmla="*/ 5703273 h 5720789"/>
              <a:gd name="connsiteX4" fmla="*/ 29111 w 7448024"/>
              <a:gd name="connsiteY4" fmla="*/ 0 h 5720789"/>
              <a:gd name="connsiteX0" fmla="*/ 29111 w 7221069"/>
              <a:gd name="connsiteY0" fmla="*/ 0 h 5703273"/>
              <a:gd name="connsiteX1" fmla="*/ 6238086 w 7221069"/>
              <a:gd name="connsiteY1" fmla="*/ 2072776 h 5703273"/>
              <a:gd name="connsiteX2" fmla="*/ 7221069 w 7221069"/>
              <a:gd name="connsiteY2" fmla="*/ 5615535 h 5703273"/>
              <a:gd name="connsiteX3" fmla="*/ 0 w 7221069"/>
              <a:gd name="connsiteY3" fmla="*/ 5703273 h 5703273"/>
              <a:gd name="connsiteX4" fmla="*/ 29111 w 7221069"/>
              <a:gd name="connsiteY4" fmla="*/ 0 h 5703273"/>
              <a:gd name="connsiteX0" fmla="*/ 29111 w 7448024"/>
              <a:gd name="connsiteY0" fmla="*/ 0 h 5710922"/>
              <a:gd name="connsiteX1" fmla="*/ 6238086 w 7448024"/>
              <a:gd name="connsiteY1" fmla="*/ 2072776 h 5710922"/>
              <a:gd name="connsiteX2" fmla="*/ 7448024 w 7448024"/>
              <a:gd name="connsiteY2" fmla="*/ 5710922 h 5710922"/>
              <a:gd name="connsiteX3" fmla="*/ 0 w 7448024"/>
              <a:gd name="connsiteY3" fmla="*/ 5703273 h 5710922"/>
              <a:gd name="connsiteX4" fmla="*/ 29111 w 7448024"/>
              <a:gd name="connsiteY4" fmla="*/ 0 h 5710922"/>
              <a:gd name="connsiteX0" fmla="*/ 12665 w 7431578"/>
              <a:gd name="connsiteY0" fmla="*/ 0 h 5713140"/>
              <a:gd name="connsiteX1" fmla="*/ 6221640 w 7431578"/>
              <a:gd name="connsiteY1" fmla="*/ 2072776 h 5713140"/>
              <a:gd name="connsiteX2" fmla="*/ 7431578 w 7431578"/>
              <a:gd name="connsiteY2" fmla="*/ 5710922 h 5713140"/>
              <a:gd name="connsiteX3" fmla="*/ 0 w 7431578"/>
              <a:gd name="connsiteY3" fmla="*/ 5713140 h 5713140"/>
              <a:gd name="connsiteX4" fmla="*/ 12665 w 7431578"/>
              <a:gd name="connsiteY4" fmla="*/ 0 h 5713140"/>
              <a:gd name="connsiteX0" fmla="*/ 52136 w 7431578"/>
              <a:gd name="connsiteY0" fmla="*/ 0 h 5594728"/>
              <a:gd name="connsiteX1" fmla="*/ 6221640 w 7431578"/>
              <a:gd name="connsiteY1" fmla="*/ 1954364 h 5594728"/>
              <a:gd name="connsiteX2" fmla="*/ 7431578 w 7431578"/>
              <a:gd name="connsiteY2" fmla="*/ 5592510 h 5594728"/>
              <a:gd name="connsiteX3" fmla="*/ 0 w 7431578"/>
              <a:gd name="connsiteY3" fmla="*/ 5594728 h 5594728"/>
              <a:gd name="connsiteX4" fmla="*/ 52136 w 7431578"/>
              <a:gd name="connsiteY4" fmla="*/ 0 h 5594728"/>
              <a:gd name="connsiteX0" fmla="*/ 1164 w 7433233"/>
              <a:gd name="connsiteY0" fmla="*/ 0 h 5716429"/>
              <a:gd name="connsiteX1" fmla="*/ 6223295 w 7433233"/>
              <a:gd name="connsiteY1" fmla="*/ 2076065 h 5716429"/>
              <a:gd name="connsiteX2" fmla="*/ 7433233 w 7433233"/>
              <a:gd name="connsiteY2" fmla="*/ 5714211 h 5716429"/>
              <a:gd name="connsiteX3" fmla="*/ 1655 w 7433233"/>
              <a:gd name="connsiteY3" fmla="*/ 5716429 h 5716429"/>
              <a:gd name="connsiteX4" fmla="*/ 1164 w 7433233"/>
              <a:gd name="connsiteY4" fmla="*/ 0 h 5716429"/>
              <a:gd name="connsiteX0" fmla="*/ 55426 w 7431578"/>
              <a:gd name="connsiteY0" fmla="*/ 0 h 5627620"/>
              <a:gd name="connsiteX1" fmla="*/ 6221640 w 7431578"/>
              <a:gd name="connsiteY1" fmla="*/ 1987256 h 5627620"/>
              <a:gd name="connsiteX2" fmla="*/ 7431578 w 7431578"/>
              <a:gd name="connsiteY2" fmla="*/ 5625402 h 5627620"/>
              <a:gd name="connsiteX3" fmla="*/ 0 w 7431578"/>
              <a:gd name="connsiteY3" fmla="*/ 5627620 h 5627620"/>
              <a:gd name="connsiteX4" fmla="*/ 55426 w 7431578"/>
              <a:gd name="connsiteY4" fmla="*/ 0 h 5627620"/>
              <a:gd name="connsiteX0" fmla="*/ 6088 w 7431578"/>
              <a:gd name="connsiteY0" fmla="*/ 0 h 5713140"/>
              <a:gd name="connsiteX1" fmla="*/ 6221640 w 7431578"/>
              <a:gd name="connsiteY1" fmla="*/ 2072776 h 5713140"/>
              <a:gd name="connsiteX2" fmla="*/ 7431578 w 7431578"/>
              <a:gd name="connsiteY2" fmla="*/ 5710922 h 5713140"/>
              <a:gd name="connsiteX3" fmla="*/ 0 w 7431578"/>
              <a:gd name="connsiteY3" fmla="*/ 5713140 h 5713140"/>
              <a:gd name="connsiteX4" fmla="*/ 6088 w 7431578"/>
              <a:gd name="connsiteY4" fmla="*/ 0 h 5713140"/>
              <a:gd name="connsiteX0" fmla="*/ 900 w 7436257"/>
              <a:gd name="connsiteY0" fmla="*/ 0 h 5716429"/>
              <a:gd name="connsiteX1" fmla="*/ 6226319 w 7436257"/>
              <a:gd name="connsiteY1" fmla="*/ 2076065 h 5716429"/>
              <a:gd name="connsiteX2" fmla="*/ 7436257 w 7436257"/>
              <a:gd name="connsiteY2" fmla="*/ 5714211 h 5716429"/>
              <a:gd name="connsiteX3" fmla="*/ 4679 w 7436257"/>
              <a:gd name="connsiteY3" fmla="*/ 5716429 h 5716429"/>
              <a:gd name="connsiteX4" fmla="*/ 900 w 7436257"/>
              <a:gd name="connsiteY4" fmla="*/ 0 h 5716429"/>
              <a:gd name="connsiteX0" fmla="*/ 111343 w 7431578"/>
              <a:gd name="connsiteY0" fmla="*/ 0 h 5505920"/>
              <a:gd name="connsiteX1" fmla="*/ 6221640 w 7431578"/>
              <a:gd name="connsiteY1" fmla="*/ 1865556 h 5505920"/>
              <a:gd name="connsiteX2" fmla="*/ 7431578 w 7431578"/>
              <a:gd name="connsiteY2" fmla="*/ 5503702 h 5505920"/>
              <a:gd name="connsiteX3" fmla="*/ 0 w 7431578"/>
              <a:gd name="connsiteY3" fmla="*/ 5505920 h 5505920"/>
              <a:gd name="connsiteX4" fmla="*/ 111343 w 7431578"/>
              <a:gd name="connsiteY4" fmla="*/ 0 h 5505920"/>
              <a:gd name="connsiteX0" fmla="*/ 2800 w 7431578"/>
              <a:gd name="connsiteY0" fmla="*/ 0 h 5716429"/>
              <a:gd name="connsiteX1" fmla="*/ 6221640 w 7431578"/>
              <a:gd name="connsiteY1" fmla="*/ 2076065 h 5716429"/>
              <a:gd name="connsiteX2" fmla="*/ 7431578 w 7431578"/>
              <a:gd name="connsiteY2" fmla="*/ 5714211 h 5716429"/>
              <a:gd name="connsiteX3" fmla="*/ 0 w 7431578"/>
              <a:gd name="connsiteY3" fmla="*/ 5716429 h 5716429"/>
              <a:gd name="connsiteX4" fmla="*/ 2800 w 7431578"/>
              <a:gd name="connsiteY4" fmla="*/ 0 h 5716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31578" h="5716429">
                <a:moveTo>
                  <a:pt x="2800" y="0"/>
                </a:moveTo>
                <a:lnTo>
                  <a:pt x="6221640" y="2076065"/>
                </a:lnTo>
                <a:lnTo>
                  <a:pt x="7431578" y="5714211"/>
                </a:lnTo>
                <a:lnTo>
                  <a:pt x="0" y="5716429"/>
                </a:lnTo>
                <a:cubicBezTo>
                  <a:pt x="4222" y="3812049"/>
                  <a:pt x="-1422" y="1904380"/>
                  <a:pt x="2800" y="0"/>
                </a:cubicBezTo>
                <a:close/>
              </a:path>
            </a:pathLst>
          </a:cu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endParaRPr lang="nl-BE" dirty="0"/>
          </a:p>
          <a:p>
            <a:endParaRPr lang="nl-BE" dirty="0"/>
          </a:p>
          <a:p>
            <a:r>
              <a:rPr lang="nl-BE" dirty="0" err="1"/>
              <a:t>Insert</a:t>
            </a:r>
            <a:r>
              <a:rPr lang="nl-BE" dirty="0"/>
              <a:t> image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9EAFA5D-148E-47B7-BB56-7B7ECC0A63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6F79550-FFA1-46F7-9039-F6F83672E96C}" type="slidenum">
              <a:rPr lang="nl-BE" smtClean="0"/>
              <a:pPr/>
              <a:t>‹N°›</a:t>
            </a:fld>
            <a:endParaRPr lang="nl-BE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3A30F53-FCD6-42F8-8447-B0A6D0DAD94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501651"/>
            <a:ext cx="3816927" cy="47925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nl-NL" dirty="0"/>
              <a:t>Titel komt hier</a:t>
            </a:r>
            <a:endParaRPr lang="nl-BE" dirty="0"/>
          </a:p>
        </p:txBody>
      </p:sp>
      <p:sp>
        <p:nvSpPr>
          <p:cNvPr id="14" name="Tijdelijke aanduiding voor tekst 2">
            <a:extLst>
              <a:ext uri="{FF2B5EF4-FFF2-40B4-BE49-F238E27FC236}">
                <a16:creationId xmlns:a16="http://schemas.microsoft.com/office/drawing/2014/main" id="{8694F105-F87B-4D1D-802F-8D50FF70CD2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32566" y="1604357"/>
            <a:ext cx="4321233" cy="167291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nl-NL" dirty="0"/>
              <a:t>Inhoud plaats je hier</a:t>
            </a:r>
            <a:endParaRPr lang="nl-BE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EF9369CA-F866-4011-85CE-74A4052A056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475970" y="163472"/>
            <a:ext cx="2210105" cy="1019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48404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B968F021-1D30-4C3F-B60F-1E652E0727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ijdelijke aanduiding voor afbeelding 7">
            <a:extLst>
              <a:ext uri="{FF2B5EF4-FFF2-40B4-BE49-F238E27FC236}">
                <a16:creationId xmlns:a16="http://schemas.microsoft.com/office/drawing/2014/main" id="{7E6C4586-EA84-44B9-9BE5-BCBB2558C01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669963" y="-924"/>
            <a:ext cx="10522037" cy="6858924"/>
          </a:xfrm>
          <a:custGeom>
            <a:avLst/>
            <a:gdLst>
              <a:gd name="connsiteX0" fmla="*/ 0 w 10504487"/>
              <a:gd name="connsiteY0" fmla="*/ 0 h 6858000"/>
              <a:gd name="connsiteX1" fmla="*/ 10504487 w 10504487"/>
              <a:gd name="connsiteY1" fmla="*/ 0 h 6858000"/>
              <a:gd name="connsiteX2" fmla="*/ 10504487 w 10504487"/>
              <a:gd name="connsiteY2" fmla="*/ 6858000 h 6858000"/>
              <a:gd name="connsiteX3" fmla="*/ 0 w 10504487"/>
              <a:gd name="connsiteY3" fmla="*/ 6858000 h 6858000"/>
              <a:gd name="connsiteX4" fmla="*/ 0 w 10504487"/>
              <a:gd name="connsiteY4" fmla="*/ 0 h 6858000"/>
              <a:gd name="connsiteX0" fmla="*/ 0 w 10504487"/>
              <a:gd name="connsiteY0" fmla="*/ 0 h 6858000"/>
              <a:gd name="connsiteX1" fmla="*/ 10504487 w 10504487"/>
              <a:gd name="connsiteY1" fmla="*/ 0 h 6858000"/>
              <a:gd name="connsiteX2" fmla="*/ 10504487 w 10504487"/>
              <a:gd name="connsiteY2" fmla="*/ 6858000 h 6858000"/>
              <a:gd name="connsiteX3" fmla="*/ 1438102 w 10504487"/>
              <a:gd name="connsiteY3" fmla="*/ 4355869 h 6858000"/>
              <a:gd name="connsiteX4" fmla="*/ 0 w 10504487"/>
              <a:gd name="connsiteY4" fmla="*/ 0 h 6858000"/>
              <a:gd name="connsiteX0" fmla="*/ 0 w 10512800"/>
              <a:gd name="connsiteY0" fmla="*/ 8312 h 6858000"/>
              <a:gd name="connsiteX1" fmla="*/ 10512800 w 10512800"/>
              <a:gd name="connsiteY1" fmla="*/ 0 h 6858000"/>
              <a:gd name="connsiteX2" fmla="*/ 10512800 w 10512800"/>
              <a:gd name="connsiteY2" fmla="*/ 6858000 h 6858000"/>
              <a:gd name="connsiteX3" fmla="*/ 1446415 w 10512800"/>
              <a:gd name="connsiteY3" fmla="*/ 4355869 h 6858000"/>
              <a:gd name="connsiteX4" fmla="*/ 0 w 10512800"/>
              <a:gd name="connsiteY4" fmla="*/ 8312 h 6858000"/>
              <a:gd name="connsiteX0" fmla="*/ 0 w 10512800"/>
              <a:gd name="connsiteY0" fmla="*/ 8312 h 6858000"/>
              <a:gd name="connsiteX1" fmla="*/ 10512800 w 10512800"/>
              <a:gd name="connsiteY1" fmla="*/ 0 h 6858000"/>
              <a:gd name="connsiteX2" fmla="*/ 10512800 w 10512800"/>
              <a:gd name="connsiteY2" fmla="*/ 6858000 h 6858000"/>
              <a:gd name="connsiteX3" fmla="*/ 9734175 w 10512800"/>
              <a:gd name="connsiteY3" fmla="*/ 6650182 h 6858000"/>
              <a:gd name="connsiteX4" fmla="*/ 1446415 w 10512800"/>
              <a:gd name="connsiteY4" fmla="*/ 4355869 h 6858000"/>
              <a:gd name="connsiteX5" fmla="*/ 0 w 10512800"/>
              <a:gd name="connsiteY5" fmla="*/ 8312 h 6858000"/>
              <a:gd name="connsiteX0" fmla="*/ 0 w 10512800"/>
              <a:gd name="connsiteY0" fmla="*/ 8312 h 6858000"/>
              <a:gd name="connsiteX1" fmla="*/ 10512800 w 10512800"/>
              <a:gd name="connsiteY1" fmla="*/ 0 h 6858000"/>
              <a:gd name="connsiteX2" fmla="*/ 10512800 w 10512800"/>
              <a:gd name="connsiteY2" fmla="*/ 6858000 h 6858000"/>
              <a:gd name="connsiteX3" fmla="*/ 8994343 w 10512800"/>
              <a:gd name="connsiteY3" fmla="*/ 6858000 h 6858000"/>
              <a:gd name="connsiteX4" fmla="*/ 1446415 w 10512800"/>
              <a:gd name="connsiteY4" fmla="*/ 4355869 h 6858000"/>
              <a:gd name="connsiteX5" fmla="*/ 0 w 10512800"/>
              <a:gd name="connsiteY5" fmla="*/ 8312 h 6858000"/>
              <a:gd name="connsiteX0" fmla="*/ 0 w 10512800"/>
              <a:gd name="connsiteY0" fmla="*/ 8312 h 6858000"/>
              <a:gd name="connsiteX1" fmla="*/ 10512800 w 10512800"/>
              <a:gd name="connsiteY1" fmla="*/ 0 h 6858000"/>
              <a:gd name="connsiteX2" fmla="*/ 10512800 w 10512800"/>
              <a:gd name="connsiteY2" fmla="*/ 6858000 h 6858000"/>
              <a:gd name="connsiteX3" fmla="*/ 8994343 w 10512800"/>
              <a:gd name="connsiteY3" fmla="*/ 6858000 h 6858000"/>
              <a:gd name="connsiteX4" fmla="*/ 1523384 w 10512800"/>
              <a:gd name="connsiteY4" fmla="*/ 4278899 h 6858000"/>
              <a:gd name="connsiteX5" fmla="*/ 0 w 10512800"/>
              <a:gd name="connsiteY5" fmla="*/ 8312 h 6858000"/>
              <a:gd name="connsiteX0" fmla="*/ 0 w 10512800"/>
              <a:gd name="connsiteY0" fmla="*/ 8312 h 6858000"/>
              <a:gd name="connsiteX1" fmla="*/ 10512800 w 10512800"/>
              <a:gd name="connsiteY1" fmla="*/ 0 h 6858000"/>
              <a:gd name="connsiteX2" fmla="*/ 10512800 w 10512800"/>
              <a:gd name="connsiteY2" fmla="*/ 6858000 h 6858000"/>
              <a:gd name="connsiteX3" fmla="*/ 8994343 w 10512800"/>
              <a:gd name="connsiteY3" fmla="*/ 6858000 h 6858000"/>
              <a:gd name="connsiteX4" fmla="*/ 1440257 w 10512800"/>
              <a:gd name="connsiteY4" fmla="*/ 4340475 h 6858000"/>
              <a:gd name="connsiteX5" fmla="*/ 0 w 10512800"/>
              <a:gd name="connsiteY5" fmla="*/ 8312 h 6858000"/>
              <a:gd name="connsiteX0" fmla="*/ 0 w 10374255"/>
              <a:gd name="connsiteY0" fmla="*/ 85282 h 6858000"/>
              <a:gd name="connsiteX1" fmla="*/ 10374255 w 10374255"/>
              <a:gd name="connsiteY1" fmla="*/ 0 h 6858000"/>
              <a:gd name="connsiteX2" fmla="*/ 10374255 w 10374255"/>
              <a:gd name="connsiteY2" fmla="*/ 6858000 h 6858000"/>
              <a:gd name="connsiteX3" fmla="*/ 8855798 w 10374255"/>
              <a:gd name="connsiteY3" fmla="*/ 6858000 h 6858000"/>
              <a:gd name="connsiteX4" fmla="*/ 1301712 w 10374255"/>
              <a:gd name="connsiteY4" fmla="*/ 4340475 h 6858000"/>
              <a:gd name="connsiteX5" fmla="*/ 0 w 10374255"/>
              <a:gd name="connsiteY5" fmla="*/ 85282 h 6858000"/>
              <a:gd name="connsiteX0" fmla="*/ 0 w 10522037"/>
              <a:gd name="connsiteY0" fmla="*/ 0 h 6858924"/>
              <a:gd name="connsiteX1" fmla="*/ 10522037 w 10522037"/>
              <a:gd name="connsiteY1" fmla="*/ 924 h 6858924"/>
              <a:gd name="connsiteX2" fmla="*/ 10522037 w 10522037"/>
              <a:gd name="connsiteY2" fmla="*/ 6858924 h 6858924"/>
              <a:gd name="connsiteX3" fmla="*/ 9003580 w 10522037"/>
              <a:gd name="connsiteY3" fmla="*/ 6858924 h 6858924"/>
              <a:gd name="connsiteX4" fmla="*/ 1449494 w 10522037"/>
              <a:gd name="connsiteY4" fmla="*/ 4341399 h 6858924"/>
              <a:gd name="connsiteX5" fmla="*/ 0 w 10522037"/>
              <a:gd name="connsiteY5" fmla="*/ 0 h 6858924"/>
              <a:gd name="connsiteX0" fmla="*/ 0 w 10522037"/>
              <a:gd name="connsiteY0" fmla="*/ 0 h 6858924"/>
              <a:gd name="connsiteX1" fmla="*/ 10522037 w 10522037"/>
              <a:gd name="connsiteY1" fmla="*/ 924 h 6858924"/>
              <a:gd name="connsiteX2" fmla="*/ 10522037 w 10522037"/>
              <a:gd name="connsiteY2" fmla="*/ 6858924 h 6858924"/>
              <a:gd name="connsiteX3" fmla="*/ 9049762 w 10522037"/>
              <a:gd name="connsiteY3" fmla="*/ 6735773 h 6858924"/>
              <a:gd name="connsiteX4" fmla="*/ 1449494 w 10522037"/>
              <a:gd name="connsiteY4" fmla="*/ 4341399 h 6858924"/>
              <a:gd name="connsiteX5" fmla="*/ 0 w 10522037"/>
              <a:gd name="connsiteY5" fmla="*/ 0 h 6858924"/>
              <a:gd name="connsiteX0" fmla="*/ 0 w 10522037"/>
              <a:gd name="connsiteY0" fmla="*/ 0 h 6858924"/>
              <a:gd name="connsiteX1" fmla="*/ 10522037 w 10522037"/>
              <a:gd name="connsiteY1" fmla="*/ 924 h 6858924"/>
              <a:gd name="connsiteX2" fmla="*/ 10522037 w 10522037"/>
              <a:gd name="connsiteY2" fmla="*/ 6858924 h 6858924"/>
              <a:gd name="connsiteX3" fmla="*/ 9003580 w 10522037"/>
              <a:gd name="connsiteY3" fmla="*/ 6858924 h 6858924"/>
              <a:gd name="connsiteX4" fmla="*/ 1449494 w 10522037"/>
              <a:gd name="connsiteY4" fmla="*/ 4341399 h 6858924"/>
              <a:gd name="connsiteX5" fmla="*/ 0 w 10522037"/>
              <a:gd name="connsiteY5" fmla="*/ 0 h 6858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522037" h="6858924">
                <a:moveTo>
                  <a:pt x="0" y="0"/>
                </a:moveTo>
                <a:lnTo>
                  <a:pt x="10522037" y="924"/>
                </a:lnTo>
                <a:lnTo>
                  <a:pt x="10522037" y="6858924"/>
                </a:lnTo>
                <a:lnTo>
                  <a:pt x="9003580" y="6858924"/>
                </a:lnTo>
                <a:lnTo>
                  <a:pt x="1449494" y="4341399"/>
                </a:lnTo>
                <a:lnTo>
                  <a:pt x="0" y="0"/>
                </a:lnTo>
                <a:close/>
              </a:path>
            </a:pathLst>
          </a:cu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nl-BE" dirty="0" err="1"/>
              <a:t>Insert</a:t>
            </a:r>
            <a:r>
              <a:rPr lang="nl-BE" dirty="0"/>
              <a:t> image</a:t>
            </a:r>
          </a:p>
          <a:p>
            <a:endParaRPr lang="nl-BE" dirty="0"/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8330800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Slid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afbeelding 6">
            <a:extLst>
              <a:ext uri="{FF2B5EF4-FFF2-40B4-BE49-F238E27FC236}">
                <a16:creationId xmlns:a16="http://schemas.microsoft.com/office/drawing/2014/main" id="{982B4F0E-2DC5-4E6C-85A5-EE4FE83C3D9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nl-NL" dirty="0" err="1"/>
              <a:t>Insert</a:t>
            </a:r>
            <a:r>
              <a:rPr lang="nl-NL" dirty="0"/>
              <a:t> image</a:t>
            </a:r>
          </a:p>
          <a:p>
            <a:endParaRPr lang="nl-NL" dirty="0"/>
          </a:p>
          <a:p>
            <a:endParaRPr lang="nl-BE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E6B50B29-5CFB-47FA-9502-7217A1FEEE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475970" y="163472"/>
            <a:ext cx="2210105" cy="1019168"/>
          </a:xfrm>
          <a:prstGeom prst="rect">
            <a:avLst/>
          </a:prstGeom>
        </p:spPr>
      </p:pic>
      <p:sp>
        <p:nvSpPr>
          <p:cNvPr id="5" name="Tijdelijke aanduiding voor dianummer 5">
            <a:extLst>
              <a:ext uri="{FF2B5EF4-FFF2-40B4-BE49-F238E27FC236}">
                <a16:creationId xmlns:a16="http://schemas.microsoft.com/office/drawing/2014/main" id="{215413CA-A076-475D-9D78-AC09364145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6F79550-FFA1-46F7-9039-F6F83672E96C}" type="slidenum">
              <a:rPr lang="nl-BE" smtClean="0"/>
              <a:pPr/>
              <a:t>‹N°›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12436766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Afbeelding met tekst, envelop, visitekaartje&#10;&#10;Automatisch gegenereerde beschrijving">
            <a:extLst>
              <a:ext uri="{FF2B5EF4-FFF2-40B4-BE49-F238E27FC236}">
                <a16:creationId xmlns:a16="http://schemas.microsoft.com/office/drawing/2014/main" id="{C1951EEB-253C-48A0-9550-926FF89A406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386AA8E3-7D28-4260-8060-D0575A14618C}"/>
              </a:ext>
            </a:extLst>
          </p:cNvPr>
          <p:cNvSpPr txBox="1"/>
          <p:nvPr userDrawn="1"/>
        </p:nvSpPr>
        <p:spPr>
          <a:xfrm>
            <a:off x="489790" y="3305490"/>
            <a:ext cx="83135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7200" dirty="0" err="1">
                <a:solidFill>
                  <a:schemeClr val="bg1"/>
                </a:solidFill>
                <a:latin typeface="+mj-lt"/>
              </a:rPr>
              <a:t>Thank</a:t>
            </a:r>
            <a:r>
              <a:rPr lang="nl-NL" sz="7200" dirty="0">
                <a:solidFill>
                  <a:schemeClr val="bg1"/>
                </a:solidFill>
                <a:latin typeface="+mj-lt"/>
              </a:rPr>
              <a:t> </a:t>
            </a:r>
            <a:r>
              <a:rPr lang="nl-NL" sz="7200" dirty="0" err="1">
                <a:solidFill>
                  <a:schemeClr val="bg1"/>
                </a:solidFill>
                <a:latin typeface="+mj-lt"/>
              </a:rPr>
              <a:t>you</a:t>
            </a:r>
            <a:r>
              <a:rPr lang="nl-NL" sz="7200" dirty="0">
                <a:solidFill>
                  <a:schemeClr val="bg1"/>
                </a:solidFill>
                <a:latin typeface="+mj-lt"/>
              </a:rPr>
              <a:t>!</a:t>
            </a:r>
            <a:endParaRPr lang="nl-BE" sz="72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E234C3AD-D6F4-4DA5-A6D9-379D78C2987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363926" y="742631"/>
            <a:ext cx="2210105" cy="1019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26864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c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101B02C4-0C77-4C98-9E05-34D5DC0E96C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475970" y="163472"/>
            <a:ext cx="2210105" cy="1019168"/>
          </a:xfrm>
          <a:prstGeom prst="rect">
            <a:avLst/>
          </a:prstGeom>
        </p:spPr>
      </p:pic>
      <p:sp>
        <p:nvSpPr>
          <p:cNvPr id="3" name="Tijdelijke aanduiding voor dianummer 5">
            <a:extLst>
              <a:ext uri="{FF2B5EF4-FFF2-40B4-BE49-F238E27FC236}">
                <a16:creationId xmlns:a16="http://schemas.microsoft.com/office/drawing/2014/main" id="{F9DC1551-5B6F-4AB8-BDD0-120B9CB941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6F79550-FFA1-46F7-9039-F6F83672E96C}" type="slidenum">
              <a:rPr lang="nl-BE" smtClean="0"/>
              <a:pPr/>
              <a:t>‹N°›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6420707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L+FR - Logo Slide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04D798B5-3DEF-48D2-88E8-D9D7D2CCDC7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F2827CB1-AA22-479A-9912-A30A012870E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63932" y="1553493"/>
            <a:ext cx="7882694" cy="2299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70503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L+FR - Chapter Slide 0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3A30F53-FCD6-42F8-8447-B0A6D0DAD94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3002338"/>
            <a:ext cx="10515600" cy="8533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6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nl-NL" dirty="0"/>
              <a:t>CHAPTER TITLE</a:t>
            </a:r>
            <a:endParaRPr lang="nl-BE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094FCFB6-6077-4CB9-B826-D3906EFB4B3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3291" y="130157"/>
            <a:ext cx="3730424" cy="1088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4897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id="{865C774F-15ED-4057-B828-30B49ED4717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558" r="66105"/>
          <a:stretch/>
        </p:blipFill>
        <p:spPr>
          <a:xfrm>
            <a:off x="0" y="5598276"/>
            <a:ext cx="1196502" cy="1259723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0CA356F-1988-4267-BF0A-D32EFC5615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F5CC252-384B-4734-A293-8917505C0C2E}" type="datetimeFigureOut">
              <a:rPr lang="nl-BE" smtClean="0"/>
              <a:pPr/>
              <a:t>27/04/2022</a:t>
            </a:fld>
            <a:endParaRPr lang="nl-BE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31CC566-E953-40A9-B022-5702AFD68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l-BE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9EAFA5D-148E-47B7-BB56-7B7ECC0A63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6F79550-FFA1-46F7-9039-F6F83672E96C}" type="slidenum">
              <a:rPr lang="nl-BE" smtClean="0"/>
              <a:pPr/>
              <a:t>‹N°›</a:t>
            </a:fld>
            <a:endParaRPr lang="nl-BE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3A30F53-FCD6-42F8-8447-B0A6D0DAD94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501651"/>
            <a:ext cx="6711669" cy="47925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nl-NL" dirty="0" err="1"/>
              <a:t>Title</a:t>
            </a:r>
            <a:r>
              <a:rPr lang="nl-NL" dirty="0"/>
              <a:t> </a:t>
            </a:r>
            <a:r>
              <a:rPr lang="nl-NL" dirty="0" err="1"/>
              <a:t>goes</a:t>
            </a:r>
            <a:r>
              <a:rPr lang="nl-NL" dirty="0"/>
              <a:t> here</a:t>
            </a:r>
            <a:endParaRPr lang="nl-BE" dirty="0"/>
          </a:p>
        </p:txBody>
      </p:sp>
      <p:sp>
        <p:nvSpPr>
          <p:cNvPr id="14" name="Tijdelijke aanduiding voor tekst 2">
            <a:extLst>
              <a:ext uri="{FF2B5EF4-FFF2-40B4-BE49-F238E27FC236}">
                <a16:creationId xmlns:a16="http://schemas.microsoft.com/office/drawing/2014/main" id="{8694F105-F87B-4D1D-802F-8D50FF70CD2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8200" y="1327381"/>
            <a:ext cx="10515600" cy="367688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nl-NL" dirty="0"/>
              <a:t>Content </a:t>
            </a:r>
            <a:r>
              <a:rPr lang="nl-NL" dirty="0" err="1"/>
              <a:t>goes</a:t>
            </a:r>
            <a:r>
              <a:rPr lang="nl-NL" dirty="0"/>
              <a:t> here</a:t>
            </a:r>
            <a:endParaRPr lang="nl-BE" dirty="0"/>
          </a:p>
        </p:txBody>
      </p:sp>
      <p:pic>
        <p:nvPicPr>
          <p:cNvPr id="10" name="Afbeelding 9" descr="Afbeelding met tekst&#10;&#10;Automatisch gegenereerde beschrijving">
            <a:extLst>
              <a:ext uri="{FF2B5EF4-FFF2-40B4-BE49-F238E27FC236}">
                <a16:creationId xmlns:a16="http://schemas.microsoft.com/office/drawing/2014/main" id="{0564D331-93B9-448D-945E-553685C39B4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2642" y="127596"/>
            <a:ext cx="3730427" cy="1088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0768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FR - Chapter Slide 0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3A30F53-FCD6-42F8-8447-B0A6D0DAD94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3002338"/>
            <a:ext cx="10515600" cy="8533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6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nl-NL" dirty="0"/>
              <a:t>TITRE DE CHAPITRE</a:t>
            </a:r>
            <a:endParaRPr lang="nl-BE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A8B2647E-A4F8-4420-94FF-87E84BE2669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0328" y="130157"/>
            <a:ext cx="2354600" cy="10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21057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Content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>
            <a:extLst>
              <a:ext uri="{FF2B5EF4-FFF2-40B4-BE49-F238E27FC236}">
                <a16:creationId xmlns:a16="http://schemas.microsoft.com/office/drawing/2014/main" id="{5CF39282-3897-4CF6-95CF-467E30589E0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11" name="Tijdelijke aanduiding voor afbeelding 7">
            <a:extLst>
              <a:ext uri="{FF2B5EF4-FFF2-40B4-BE49-F238E27FC236}">
                <a16:creationId xmlns:a16="http://schemas.microsoft.com/office/drawing/2014/main" id="{0D171373-A366-4CCE-A039-8C7D03DA29B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937" y="1143650"/>
            <a:ext cx="7431578" cy="5716429"/>
          </a:xfrm>
          <a:custGeom>
            <a:avLst/>
            <a:gdLst>
              <a:gd name="connsiteX0" fmla="*/ 0 w 10504487"/>
              <a:gd name="connsiteY0" fmla="*/ 0 h 6858000"/>
              <a:gd name="connsiteX1" fmla="*/ 10504487 w 10504487"/>
              <a:gd name="connsiteY1" fmla="*/ 0 h 6858000"/>
              <a:gd name="connsiteX2" fmla="*/ 10504487 w 10504487"/>
              <a:gd name="connsiteY2" fmla="*/ 6858000 h 6858000"/>
              <a:gd name="connsiteX3" fmla="*/ 0 w 10504487"/>
              <a:gd name="connsiteY3" fmla="*/ 6858000 h 6858000"/>
              <a:gd name="connsiteX4" fmla="*/ 0 w 10504487"/>
              <a:gd name="connsiteY4" fmla="*/ 0 h 6858000"/>
              <a:gd name="connsiteX0" fmla="*/ 0 w 10504487"/>
              <a:gd name="connsiteY0" fmla="*/ 0 h 6858000"/>
              <a:gd name="connsiteX1" fmla="*/ 10504487 w 10504487"/>
              <a:gd name="connsiteY1" fmla="*/ 0 h 6858000"/>
              <a:gd name="connsiteX2" fmla="*/ 10504487 w 10504487"/>
              <a:gd name="connsiteY2" fmla="*/ 6858000 h 6858000"/>
              <a:gd name="connsiteX3" fmla="*/ 1438102 w 10504487"/>
              <a:gd name="connsiteY3" fmla="*/ 4355869 h 6858000"/>
              <a:gd name="connsiteX4" fmla="*/ 0 w 10504487"/>
              <a:gd name="connsiteY4" fmla="*/ 0 h 6858000"/>
              <a:gd name="connsiteX0" fmla="*/ 0 w 10512800"/>
              <a:gd name="connsiteY0" fmla="*/ 8312 h 6858000"/>
              <a:gd name="connsiteX1" fmla="*/ 10512800 w 10512800"/>
              <a:gd name="connsiteY1" fmla="*/ 0 h 6858000"/>
              <a:gd name="connsiteX2" fmla="*/ 10512800 w 10512800"/>
              <a:gd name="connsiteY2" fmla="*/ 6858000 h 6858000"/>
              <a:gd name="connsiteX3" fmla="*/ 1446415 w 10512800"/>
              <a:gd name="connsiteY3" fmla="*/ 4355869 h 6858000"/>
              <a:gd name="connsiteX4" fmla="*/ 0 w 10512800"/>
              <a:gd name="connsiteY4" fmla="*/ 8312 h 6858000"/>
              <a:gd name="connsiteX0" fmla="*/ 0 w 10512800"/>
              <a:gd name="connsiteY0" fmla="*/ 8312 h 6858000"/>
              <a:gd name="connsiteX1" fmla="*/ 10512800 w 10512800"/>
              <a:gd name="connsiteY1" fmla="*/ 0 h 6858000"/>
              <a:gd name="connsiteX2" fmla="*/ 10512800 w 10512800"/>
              <a:gd name="connsiteY2" fmla="*/ 6858000 h 6858000"/>
              <a:gd name="connsiteX3" fmla="*/ 9734175 w 10512800"/>
              <a:gd name="connsiteY3" fmla="*/ 6650182 h 6858000"/>
              <a:gd name="connsiteX4" fmla="*/ 1446415 w 10512800"/>
              <a:gd name="connsiteY4" fmla="*/ 4355869 h 6858000"/>
              <a:gd name="connsiteX5" fmla="*/ 0 w 10512800"/>
              <a:gd name="connsiteY5" fmla="*/ 8312 h 6858000"/>
              <a:gd name="connsiteX0" fmla="*/ 0 w 10512800"/>
              <a:gd name="connsiteY0" fmla="*/ 8312 h 6858000"/>
              <a:gd name="connsiteX1" fmla="*/ 10512800 w 10512800"/>
              <a:gd name="connsiteY1" fmla="*/ 0 h 6858000"/>
              <a:gd name="connsiteX2" fmla="*/ 10512800 w 10512800"/>
              <a:gd name="connsiteY2" fmla="*/ 6858000 h 6858000"/>
              <a:gd name="connsiteX3" fmla="*/ 8994343 w 10512800"/>
              <a:gd name="connsiteY3" fmla="*/ 6858000 h 6858000"/>
              <a:gd name="connsiteX4" fmla="*/ 1446415 w 10512800"/>
              <a:gd name="connsiteY4" fmla="*/ 4355869 h 6858000"/>
              <a:gd name="connsiteX5" fmla="*/ 0 w 10512800"/>
              <a:gd name="connsiteY5" fmla="*/ 8312 h 6858000"/>
              <a:gd name="connsiteX0" fmla="*/ 0 w 10512800"/>
              <a:gd name="connsiteY0" fmla="*/ 8312 h 6858000"/>
              <a:gd name="connsiteX1" fmla="*/ 10512800 w 10512800"/>
              <a:gd name="connsiteY1" fmla="*/ 0 h 6858000"/>
              <a:gd name="connsiteX2" fmla="*/ 10512800 w 10512800"/>
              <a:gd name="connsiteY2" fmla="*/ 6858000 h 6858000"/>
              <a:gd name="connsiteX3" fmla="*/ 8994343 w 10512800"/>
              <a:gd name="connsiteY3" fmla="*/ 6858000 h 6858000"/>
              <a:gd name="connsiteX4" fmla="*/ 1523384 w 10512800"/>
              <a:gd name="connsiteY4" fmla="*/ 4278899 h 6858000"/>
              <a:gd name="connsiteX5" fmla="*/ 0 w 10512800"/>
              <a:gd name="connsiteY5" fmla="*/ 8312 h 6858000"/>
              <a:gd name="connsiteX0" fmla="*/ 0 w 10512800"/>
              <a:gd name="connsiteY0" fmla="*/ 8312 h 6858000"/>
              <a:gd name="connsiteX1" fmla="*/ 10512800 w 10512800"/>
              <a:gd name="connsiteY1" fmla="*/ 0 h 6858000"/>
              <a:gd name="connsiteX2" fmla="*/ 10512800 w 10512800"/>
              <a:gd name="connsiteY2" fmla="*/ 6858000 h 6858000"/>
              <a:gd name="connsiteX3" fmla="*/ 8994343 w 10512800"/>
              <a:gd name="connsiteY3" fmla="*/ 6858000 h 6858000"/>
              <a:gd name="connsiteX4" fmla="*/ 1440257 w 10512800"/>
              <a:gd name="connsiteY4" fmla="*/ 4340475 h 6858000"/>
              <a:gd name="connsiteX5" fmla="*/ 0 w 10512800"/>
              <a:gd name="connsiteY5" fmla="*/ 8312 h 6858000"/>
              <a:gd name="connsiteX0" fmla="*/ 0 w 10374255"/>
              <a:gd name="connsiteY0" fmla="*/ 85282 h 6858000"/>
              <a:gd name="connsiteX1" fmla="*/ 10374255 w 10374255"/>
              <a:gd name="connsiteY1" fmla="*/ 0 h 6858000"/>
              <a:gd name="connsiteX2" fmla="*/ 10374255 w 10374255"/>
              <a:gd name="connsiteY2" fmla="*/ 6858000 h 6858000"/>
              <a:gd name="connsiteX3" fmla="*/ 8855798 w 10374255"/>
              <a:gd name="connsiteY3" fmla="*/ 6858000 h 6858000"/>
              <a:gd name="connsiteX4" fmla="*/ 1301712 w 10374255"/>
              <a:gd name="connsiteY4" fmla="*/ 4340475 h 6858000"/>
              <a:gd name="connsiteX5" fmla="*/ 0 w 10374255"/>
              <a:gd name="connsiteY5" fmla="*/ 85282 h 6858000"/>
              <a:gd name="connsiteX0" fmla="*/ 0 w 10522037"/>
              <a:gd name="connsiteY0" fmla="*/ 0 h 6858924"/>
              <a:gd name="connsiteX1" fmla="*/ 10522037 w 10522037"/>
              <a:gd name="connsiteY1" fmla="*/ 924 h 6858924"/>
              <a:gd name="connsiteX2" fmla="*/ 10522037 w 10522037"/>
              <a:gd name="connsiteY2" fmla="*/ 6858924 h 6858924"/>
              <a:gd name="connsiteX3" fmla="*/ 9003580 w 10522037"/>
              <a:gd name="connsiteY3" fmla="*/ 6858924 h 6858924"/>
              <a:gd name="connsiteX4" fmla="*/ 1449494 w 10522037"/>
              <a:gd name="connsiteY4" fmla="*/ 4341399 h 6858924"/>
              <a:gd name="connsiteX5" fmla="*/ 0 w 10522037"/>
              <a:gd name="connsiteY5" fmla="*/ 0 h 6858924"/>
              <a:gd name="connsiteX0" fmla="*/ 0 w 10522037"/>
              <a:gd name="connsiteY0" fmla="*/ 0 h 6858924"/>
              <a:gd name="connsiteX1" fmla="*/ 10522037 w 10522037"/>
              <a:gd name="connsiteY1" fmla="*/ 924 h 6858924"/>
              <a:gd name="connsiteX2" fmla="*/ 10522037 w 10522037"/>
              <a:gd name="connsiteY2" fmla="*/ 6858924 h 6858924"/>
              <a:gd name="connsiteX3" fmla="*/ 9049762 w 10522037"/>
              <a:gd name="connsiteY3" fmla="*/ 6735773 h 6858924"/>
              <a:gd name="connsiteX4" fmla="*/ 1449494 w 10522037"/>
              <a:gd name="connsiteY4" fmla="*/ 4341399 h 6858924"/>
              <a:gd name="connsiteX5" fmla="*/ 0 w 10522037"/>
              <a:gd name="connsiteY5" fmla="*/ 0 h 6858924"/>
              <a:gd name="connsiteX0" fmla="*/ 0 w 10522037"/>
              <a:gd name="connsiteY0" fmla="*/ 0 h 6858924"/>
              <a:gd name="connsiteX1" fmla="*/ 10522037 w 10522037"/>
              <a:gd name="connsiteY1" fmla="*/ 924 h 6858924"/>
              <a:gd name="connsiteX2" fmla="*/ 10522037 w 10522037"/>
              <a:gd name="connsiteY2" fmla="*/ 6858924 h 6858924"/>
              <a:gd name="connsiteX3" fmla="*/ 9003580 w 10522037"/>
              <a:gd name="connsiteY3" fmla="*/ 6858924 h 6858924"/>
              <a:gd name="connsiteX4" fmla="*/ 1449494 w 10522037"/>
              <a:gd name="connsiteY4" fmla="*/ 4341399 h 6858924"/>
              <a:gd name="connsiteX5" fmla="*/ 0 w 10522037"/>
              <a:gd name="connsiteY5" fmla="*/ 0 h 6858924"/>
              <a:gd name="connsiteX0" fmla="*/ 0 w 10512309"/>
              <a:gd name="connsiteY0" fmla="*/ 1146939 h 6858000"/>
              <a:gd name="connsiteX1" fmla="*/ 10512309 w 10512309"/>
              <a:gd name="connsiteY1" fmla="*/ 0 h 6858000"/>
              <a:gd name="connsiteX2" fmla="*/ 10512309 w 10512309"/>
              <a:gd name="connsiteY2" fmla="*/ 6858000 h 6858000"/>
              <a:gd name="connsiteX3" fmla="*/ 8993852 w 10512309"/>
              <a:gd name="connsiteY3" fmla="*/ 6858000 h 6858000"/>
              <a:gd name="connsiteX4" fmla="*/ 1439766 w 10512309"/>
              <a:gd name="connsiteY4" fmla="*/ 4340475 h 6858000"/>
              <a:gd name="connsiteX5" fmla="*/ 0 w 10512309"/>
              <a:gd name="connsiteY5" fmla="*/ 1146939 h 6858000"/>
              <a:gd name="connsiteX0" fmla="*/ 0 w 10512309"/>
              <a:gd name="connsiteY0" fmla="*/ 0 h 5711061"/>
              <a:gd name="connsiteX1" fmla="*/ 6241867 w 10512309"/>
              <a:gd name="connsiteY1" fmla="*/ 2082644 h 5711061"/>
              <a:gd name="connsiteX2" fmla="*/ 10512309 w 10512309"/>
              <a:gd name="connsiteY2" fmla="*/ 5711061 h 5711061"/>
              <a:gd name="connsiteX3" fmla="*/ 8993852 w 10512309"/>
              <a:gd name="connsiteY3" fmla="*/ 5711061 h 5711061"/>
              <a:gd name="connsiteX4" fmla="*/ 1439766 w 10512309"/>
              <a:gd name="connsiteY4" fmla="*/ 3193536 h 5711061"/>
              <a:gd name="connsiteX5" fmla="*/ 0 w 10512309"/>
              <a:gd name="connsiteY5" fmla="*/ 0 h 5711061"/>
              <a:gd name="connsiteX0" fmla="*/ 29111 w 10541420"/>
              <a:gd name="connsiteY0" fmla="*/ 0 h 5711061"/>
              <a:gd name="connsiteX1" fmla="*/ 6270978 w 10541420"/>
              <a:gd name="connsiteY1" fmla="*/ 2082644 h 5711061"/>
              <a:gd name="connsiteX2" fmla="*/ 10541420 w 10541420"/>
              <a:gd name="connsiteY2" fmla="*/ 5711061 h 5711061"/>
              <a:gd name="connsiteX3" fmla="*/ 9022963 w 10541420"/>
              <a:gd name="connsiteY3" fmla="*/ 5711061 h 5711061"/>
              <a:gd name="connsiteX4" fmla="*/ 0 w 10541420"/>
              <a:gd name="connsiteY4" fmla="*/ 5703273 h 5711061"/>
              <a:gd name="connsiteX5" fmla="*/ 29111 w 10541420"/>
              <a:gd name="connsiteY5" fmla="*/ 0 h 5711061"/>
              <a:gd name="connsiteX0" fmla="*/ 29111 w 10541420"/>
              <a:gd name="connsiteY0" fmla="*/ 0 h 5711061"/>
              <a:gd name="connsiteX1" fmla="*/ 6270978 w 10541420"/>
              <a:gd name="connsiteY1" fmla="*/ 2082644 h 5711061"/>
              <a:gd name="connsiteX2" fmla="*/ 10541420 w 10541420"/>
              <a:gd name="connsiteY2" fmla="*/ 5711061 h 5711061"/>
              <a:gd name="connsiteX3" fmla="*/ 4168861 w 10541420"/>
              <a:gd name="connsiteY3" fmla="*/ 5438687 h 5711061"/>
              <a:gd name="connsiteX4" fmla="*/ 0 w 10541420"/>
              <a:gd name="connsiteY4" fmla="*/ 5703273 h 5711061"/>
              <a:gd name="connsiteX5" fmla="*/ 29111 w 10541420"/>
              <a:gd name="connsiteY5" fmla="*/ 0 h 5711061"/>
              <a:gd name="connsiteX0" fmla="*/ 29111 w 10541420"/>
              <a:gd name="connsiteY0" fmla="*/ 0 h 5711061"/>
              <a:gd name="connsiteX1" fmla="*/ 6270978 w 10541420"/>
              <a:gd name="connsiteY1" fmla="*/ 2082644 h 5711061"/>
              <a:gd name="connsiteX2" fmla="*/ 10541420 w 10541420"/>
              <a:gd name="connsiteY2" fmla="*/ 5711061 h 5711061"/>
              <a:gd name="connsiteX3" fmla="*/ 0 w 10541420"/>
              <a:gd name="connsiteY3" fmla="*/ 5703273 h 5711061"/>
              <a:gd name="connsiteX4" fmla="*/ 29111 w 10541420"/>
              <a:gd name="connsiteY4" fmla="*/ 0 h 5711061"/>
              <a:gd name="connsiteX0" fmla="*/ 29111 w 7448024"/>
              <a:gd name="connsiteY0" fmla="*/ 0 h 5720789"/>
              <a:gd name="connsiteX1" fmla="*/ 6270978 w 7448024"/>
              <a:gd name="connsiteY1" fmla="*/ 2082644 h 5720789"/>
              <a:gd name="connsiteX2" fmla="*/ 7448024 w 7448024"/>
              <a:gd name="connsiteY2" fmla="*/ 5720789 h 5720789"/>
              <a:gd name="connsiteX3" fmla="*/ 0 w 7448024"/>
              <a:gd name="connsiteY3" fmla="*/ 5703273 h 5720789"/>
              <a:gd name="connsiteX4" fmla="*/ 29111 w 7448024"/>
              <a:gd name="connsiteY4" fmla="*/ 0 h 5720789"/>
              <a:gd name="connsiteX0" fmla="*/ 29111 w 7448024"/>
              <a:gd name="connsiteY0" fmla="*/ 0 h 5720789"/>
              <a:gd name="connsiteX1" fmla="*/ 6149277 w 7448024"/>
              <a:gd name="connsiteY1" fmla="*/ 2118825 h 5720789"/>
              <a:gd name="connsiteX2" fmla="*/ 7448024 w 7448024"/>
              <a:gd name="connsiteY2" fmla="*/ 5720789 h 5720789"/>
              <a:gd name="connsiteX3" fmla="*/ 0 w 7448024"/>
              <a:gd name="connsiteY3" fmla="*/ 5703273 h 5720789"/>
              <a:gd name="connsiteX4" fmla="*/ 29111 w 7448024"/>
              <a:gd name="connsiteY4" fmla="*/ 0 h 5720789"/>
              <a:gd name="connsiteX0" fmla="*/ 29111 w 7448024"/>
              <a:gd name="connsiteY0" fmla="*/ 0 h 5720789"/>
              <a:gd name="connsiteX1" fmla="*/ 6238086 w 7448024"/>
              <a:gd name="connsiteY1" fmla="*/ 2072776 h 5720789"/>
              <a:gd name="connsiteX2" fmla="*/ 7448024 w 7448024"/>
              <a:gd name="connsiteY2" fmla="*/ 5720789 h 5720789"/>
              <a:gd name="connsiteX3" fmla="*/ 0 w 7448024"/>
              <a:gd name="connsiteY3" fmla="*/ 5703273 h 5720789"/>
              <a:gd name="connsiteX4" fmla="*/ 29111 w 7448024"/>
              <a:gd name="connsiteY4" fmla="*/ 0 h 5720789"/>
              <a:gd name="connsiteX0" fmla="*/ 29111 w 7221069"/>
              <a:gd name="connsiteY0" fmla="*/ 0 h 5703273"/>
              <a:gd name="connsiteX1" fmla="*/ 6238086 w 7221069"/>
              <a:gd name="connsiteY1" fmla="*/ 2072776 h 5703273"/>
              <a:gd name="connsiteX2" fmla="*/ 7221069 w 7221069"/>
              <a:gd name="connsiteY2" fmla="*/ 5615535 h 5703273"/>
              <a:gd name="connsiteX3" fmla="*/ 0 w 7221069"/>
              <a:gd name="connsiteY3" fmla="*/ 5703273 h 5703273"/>
              <a:gd name="connsiteX4" fmla="*/ 29111 w 7221069"/>
              <a:gd name="connsiteY4" fmla="*/ 0 h 5703273"/>
              <a:gd name="connsiteX0" fmla="*/ 29111 w 7448024"/>
              <a:gd name="connsiteY0" fmla="*/ 0 h 5710922"/>
              <a:gd name="connsiteX1" fmla="*/ 6238086 w 7448024"/>
              <a:gd name="connsiteY1" fmla="*/ 2072776 h 5710922"/>
              <a:gd name="connsiteX2" fmla="*/ 7448024 w 7448024"/>
              <a:gd name="connsiteY2" fmla="*/ 5710922 h 5710922"/>
              <a:gd name="connsiteX3" fmla="*/ 0 w 7448024"/>
              <a:gd name="connsiteY3" fmla="*/ 5703273 h 5710922"/>
              <a:gd name="connsiteX4" fmla="*/ 29111 w 7448024"/>
              <a:gd name="connsiteY4" fmla="*/ 0 h 5710922"/>
              <a:gd name="connsiteX0" fmla="*/ 12665 w 7431578"/>
              <a:gd name="connsiteY0" fmla="*/ 0 h 5713140"/>
              <a:gd name="connsiteX1" fmla="*/ 6221640 w 7431578"/>
              <a:gd name="connsiteY1" fmla="*/ 2072776 h 5713140"/>
              <a:gd name="connsiteX2" fmla="*/ 7431578 w 7431578"/>
              <a:gd name="connsiteY2" fmla="*/ 5710922 h 5713140"/>
              <a:gd name="connsiteX3" fmla="*/ 0 w 7431578"/>
              <a:gd name="connsiteY3" fmla="*/ 5713140 h 5713140"/>
              <a:gd name="connsiteX4" fmla="*/ 12665 w 7431578"/>
              <a:gd name="connsiteY4" fmla="*/ 0 h 5713140"/>
              <a:gd name="connsiteX0" fmla="*/ 52136 w 7431578"/>
              <a:gd name="connsiteY0" fmla="*/ 0 h 5594728"/>
              <a:gd name="connsiteX1" fmla="*/ 6221640 w 7431578"/>
              <a:gd name="connsiteY1" fmla="*/ 1954364 h 5594728"/>
              <a:gd name="connsiteX2" fmla="*/ 7431578 w 7431578"/>
              <a:gd name="connsiteY2" fmla="*/ 5592510 h 5594728"/>
              <a:gd name="connsiteX3" fmla="*/ 0 w 7431578"/>
              <a:gd name="connsiteY3" fmla="*/ 5594728 h 5594728"/>
              <a:gd name="connsiteX4" fmla="*/ 52136 w 7431578"/>
              <a:gd name="connsiteY4" fmla="*/ 0 h 5594728"/>
              <a:gd name="connsiteX0" fmla="*/ 1164 w 7433233"/>
              <a:gd name="connsiteY0" fmla="*/ 0 h 5716429"/>
              <a:gd name="connsiteX1" fmla="*/ 6223295 w 7433233"/>
              <a:gd name="connsiteY1" fmla="*/ 2076065 h 5716429"/>
              <a:gd name="connsiteX2" fmla="*/ 7433233 w 7433233"/>
              <a:gd name="connsiteY2" fmla="*/ 5714211 h 5716429"/>
              <a:gd name="connsiteX3" fmla="*/ 1655 w 7433233"/>
              <a:gd name="connsiteY3" fmla="*/ 5716429 h 5716429"/>
              <a:gd name="connsiteX4" fmla="*/ 1164 w 7433233"/>
              <a:gd name="connsiteY4" fmla="*/ 0 h 5716429"/>
              <a:gd name="connsiteX0" fmla="*/ 55426 w 7431578"/>
              <a:gd name="connsiteY0" fmla="*/ 0 h 5627620"/>
              <a:gd name="connsiteX1" fmla="*/ 6221640 w 7431578"/>
              <a:gd name="connsiteY1" fmla="*/ 1987256 h 5627620"/>
              <a:gd name="connsiteX2" fmla="*/ 7431578 w 7431578"/>
              <a:gd name="connsiteY2" fmla="*/ 5625402 h 5627620"/>
              <a:gd name="connsiteX3" fmla="*/ 0 w 7431578"/>
              <a:gd name="connsiteY3" fmla="*/ 5627620 h 5627620"/>
              <a:gd name="connsiteX4" fmla="*/ 55426 w 7431578"/>
              <a:gd name="connsiteY4" fmla="*/ 0 h 5627620"/>
              <a:gd name="connsiteX0" fmla="*/ 6088 w 7431578"/>
              <a:gd name="connsiteY0" fmla="*/ 0 h 5713140"/>
              <a:gd name="connsiteX1" fmla="*/ 6221640 w 7431578"/>
              <a:gd name="connsiteY1" fmla="*/ 2072776 h 5713140"/>
              <a:gd name="connsiteX2" fmla="*/ 7431578 w 7431578"/>
              <a:gd name="connsiteY2" fmla="*/ 5710922 h 5713140"/>
              <a:gd name="connsiteX3" fmla="*/ 0 w 7431578"/>
              <a:gd name="connsiteY3" fmla="*/ 5713140 h 5713140"/>
              <a:gd name="connsiteX4" fmla="*/ 6088 w 7431578"/>
              <a:gd name="connsiteY4" fmla="*/ 0 h 5713140"/>
              <a:gd name="connsiteX0" fmla="*/ 900 w 7436257"/>
              <a:gd name="connsiteY0" fmla="*/ 0 h 5716429"/>
              <a:gd name="connsiteX1" fmla="*/ 6226319 w 7436257"/>
              <a:gd name="connsiteY1" fmla="*/ 2076065 h 5716429"/>
              <a:gd name="connsiteX2" fmla="*/ 7436257 w 7436257"/>
              <a:gd name="connsiteY2" fmla="*/ 5714211 h 5716429"/>
              <a:gd name="connsiteX3" fmla="*/ 4679 w 7436257"/>
              <a:gd name="connsiteY3" fmla="*/ 5716429 h 5716429"/>
              <a:gd name="connsiteX4" fmla="*/ 900 w 7436257"/>
              <a:gd name="connsiteY4" fmla="*/ 0 h 5716429"/>
              <a:gd name="connsiteX0" fmla="*/ 111343 w 7431578"/>
              <a:gd name="connsiteY0" fmla="*/ 0 h 5505920"/>
              <a:gd name="connsiteX1" fmla="*/ 6221640 w 7431578"/>
              <a:gd name="connsiteY1" fmla="*/ 1865556 h 5505920"/>
              <a:gd name="connsiteX2" fmla="*/ 7431578 w 7431578"/>
              <a:gd name="connsiteY2" fmla="*/ 5503702 h 5505920"/>
              <a:gd name="connsiteX3" fmla="*/ 0 w 7431578"/>
              <a:gd name="connsiteY3" fmla="*/ 5505920 h 5505920"/>
              <a:gd name="connsiteX4" fmla="*/ 111343 w 7431578"/>
              <a:gd name="connsiteY4" fmla="*/ 0 h 5505920"/>
              <a:gd name="connsiteX0" fmla="*/ 2800 w 7431578"/>
              <a:gd name="connsiteY0" fmla="*/ 0 h 5716429"/>
              <a:gd name="connsiteX1" fmla="*/ 6221640 w 7431578"/>
              <a:gd name="connsiteY1" fmla="*/ 2076065 h 5716429"/>
              <a:gd name="connsiteX2" fmla="*/ 7431578 w 7431578"/>
              <a:gd name="connsiteY2" fmla="*/ 5714211 h 5716429"/>
              <a:gd name="connsiteX3" fmla="*/ 0 w 7431578"/>
              <a:gd name="connsiteY3" fmla="*/ 5716429 h 5716429"/>
              <a:gd name="connsiteX4" fmla="*/ 2800 w 7431578"/>
              <a:gd name="connsiteY4" fmla="*/ 0 h 5716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31578" h="5716429">
                <a:moveTo>
                  <a:pt x="2800" y="0"/>
                </a:moveTo>
                <a:lnTo>
                  <a:pt x="6221640" y="2076065"/>
                </a:lnTo>
                <a:lnTo>
                  <a:pt x="7431578" y="5714211"/>
                </a:lnTo>
                <a:lnTo>
                  <a:pt x="0" y="5716429"/>
                </a:lnTo>
                <a:cubicBezTo>
                  <a:pt x="4222" y="3812049"/>
                  <a:pt x="-1422" y="1904380"/>
                  <a:pt x="2800" y="0"/>
                </a:cubicBezTo>
                <a:close/>
              </a:path>
            </a:pathLst>
          </a:cu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endParaRPr lang="nl-BE" dirty="0"/>
          </a:p>
          <a:p>
            <a:endParaRPr lang="nl-BE" dirty="0"/>
          </a:p>
          <a:p>
            <a:r>
              <a:rPr lang="nl-BE" dirty="0"/>
              <a:t>afbeelding toevoegen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9EAFA5D-148E-47B7-BB56-7B7ECC0A63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6F79550-FFA1-46F7-9039-F6F83672E96C}" type="slidenum">
              <a:rPr lang="nl-BE" smtClean="0"/>
              <a:pPr/>
              <a:t>‹N°›</a:t>
            </a:fld>
            <a:endParaRPr lang="nl-BE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3A30F53-FCD6-42F8-8447-B0A6D0DAD94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501651"/>
            <a:ext cx="7077075" cy="47925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nl-NL" dirty="0" err="1"/>
              <a:t>Title</a:t>
            </a:r>
            <a:r>
              <a:rPr lang="nl-NL" dirty="0"/>
              <a:t> </a:t>
            </a:r>
            <a:r>
              <a:rPr lang="nl-NL" dirty="0" err="1"/>
              <a:t>goes</a:t>
            </a:r>
            <a:r>
              <a:rPr lang="nl-NL" dirty="0"/>
              <a:t> here</a:t>
            </a:r>
            <a:endParaRPr lang="nl-BE" dirty="0"/>
          </a:p>
        </p:txBody>
      </p:sp>
      <p:sp>
        <p:nvSpPr>
          <p:cNvPr id="14" name="Tijdelijke aanduiding voor tekst 2">
            <a:extLst>
              <a:ext uri="{FF2B5EF4-FFF2-40B4-BE49-F238E27FC236}">
                <a16:creationId xmlns:a16="http://schemas.microsoft.com/office/drawing/2014/main" id="{8694F105-F87B-4D1D-802F-8D50FF70CD2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32566" y="1604357"/>
            <a:ext cx="4321233" cy="167291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nl-NL" dirty="0"/>
              <a:t>Content </a:t>
            </a:r>
            <a:r>
              <a:rPr lang="nl-NL" dirty="0" err="1"/>
              <a:t>goes</a:t>
            </a:r>
            <a:r>
              <a:rPr lang="nl-NL" dirty="0"/>
              <a:t> here</a:t>
            </a:r>
            <a:endParaRPr lang="nl-BE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C9B7636A-F907-465E-9D1C-8E3A46E5500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62643" y="127596"/>
            <a:ext cx="3730424" cy="1088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90628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B968F021-1D30-4C3F-B60F-1E652E0727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ijdelijke aanduiding voor afbeelding 7">
            <a:extLst>
              <a:ext uri="{FF2B5EF4-FFF2-40B4-BE49-F238E27FC236}">
                <a16:creationId xmlns:a16="http://schemas.microsoft.com/office/drawing/2014/main" id="{7E6C4586-EA84-44B9-9BE5-BCBB2558C01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669963" y="-924"/>
            <a:ext cx="10522037" cy="6858924"/>
          </a:xfrm>
          <a:custGeom>
            <a:avLst/>
            <a:gdLst>
              <a:gd name="connsiteX0" fmla="*/ 0 w 10504487"/>
              <a:gd name="connsiteY0" fmla="*/ 0 h 6858000"/>
              <a:gd name="connsiteX1" fmla="*/ 10504487 w 10504487"/>
              <a:gd name="connsiteY1" fmla="*/ 0 h 6858000"/>
              <a:gd name="connsiteX2" fmla="*/ 10504487 w 10504487"/>
              <a:gd name="connsiteY2" fmla="*/ 6858000 h 6858000"/>
              <a:gd name="connsiteX3" fmla="*/ 0 w 10504487"/>
              <a:gd name="connsiteY3" fmla="*/ 6858000 h 6858000"/>
              <a:gd name="connsiteX4" fmla="*/ 0 w 10504487"/>
              <a:gd name="connsiteY4" fmla="*/ 0 h 6858000"/>
              <a:gd name="connsiteX0" fmla="*/ 0 w 10504487"/>
              <a:gd name="connsiteY0" fmla="*/ 0 h 6858000"/>
              <a:gd name="connsiteX1" fmla="*/ 10504487 w 10504487"/>
              <a:gd name="connsiteY1" fmla="*/ 0 h 6858000"/>
              <a:gd name="connsiteX2" fmla="*/ 10504487 w 10504487"/>
              <a:gd name="connsiteY2" fmla="*/ 6858000 h 6858000"/>
              <a:gd name="connsiteX3" fmla="*/ 1438102 w 10504487"/>
              <a:gd name="connsiteY3" fmla="*/ 4355869 h 6858000"/>
              <a:gd name="connsiteX4" fmla="*/ 0 w 10504487"/>
              <a:gd name="connsiteY4" fmla="*/ 0 h 6858000"/>
              <a:gd name="connsiteX0" fmla="*/ 0 w 10512800"/>
              <a:gd name="connsiteY0" fmla="*/ 8312 h 6858000"/>
              <a:gd name="connsiteX1" fmla="*/ 10512800 w 10512800"/>
              <a:gd name="connsiteY1" fmla="*/ 0 h 6858000"/>
              <a:gd name="connsiteX2" fmla="*/ 10512800 w 10512800"/>
              <a:gd name="connsiteY2" fmla="*/ 6858000 h 6858000"/>
              <a:gd name="connsiteX3" fmla="*/ 1446415 w 10512800"/>
              <a:gd name="connsiteY3" fmla="*/ 4355869 h 6858000"/>
              <a:gd name="connsiteX4" fmla="*/ 0 w 10512800"/>
              <a:gd name="connsiteY4" fmla="*/ 8312 h 6858000"/>
              <a:gd name="connsiteX0" fmla="*/ 0 w 10512800"/>
              <a:gd name="connsiteY0" fmla="*/ 8312 h 6858000"/>
              <a:gd name="connsiteX1" fmla="*/ 10512800 w 10512800"/>
              <a:gd name="connsiteY1" fmla="*/ 0 h 6858000"/>
              <a:gd name="connsiteX2" fmla="*/ 10512800 w 10512800"/>
              <a:gd name="connsiteY2" fmla="*/ 6858000 h 6858000"/>
              <a:gd name="connsiteX3" fmla="*/ 9734175 w 10512800"/>
              <a:gd name="connsiteY3" fmla="*/ 6650182 h 6858000"/>
              <a:gd name="connsiteX4" fmla="*/ 1446415 w 10512800"/>
              <a:gd name="connsiteY4" fmla="*/ 4355869 h 6858000"/>
              <a:gd name="connsiteX5" fmla="*/ 0 w 10512800"/>
              <a:gd name="connsiteY5" fmla="*/ 8312 h 6858000"/>
              <a:gd name="connsiteX0" fmla="*/ 0 w 10512800"/>
              <a:gd name="connsiteY0" fmla="*/ 8312 h 6858000"/>
              <a:gd name="connsiteX1" fmla="*/ 10512800 w 10512800"/>
              <a:gd name="connsiteY1" fmla="*/ 0 h 6858000"/>
              <a:gd name="connsiteX2" fmla="*/ 10512800 w 10512800"/>
              <a:gd name="connsiteY2" fmla="*/ 6858000 h 6858000"/>
              <a:gd name="connsiteX3" fmla="*/ 8994343 w 10512800"/>
              <a:gd name="connsiteY3" fmla="*/ 6858000 h 6858000"/>
              <a:gd name="connsiteX4" fmla="*/ 1446415 w 10512800"/>
              <a:gd name="connsiteY4" fmla="*/ 4355869 h 6858000"/>
              <a:gd name="connsiteX5" fmla="*/ 0 w 10512800"/>
              <a:gd name="connsiteY5" fmla="*/ 8312 h 6858000"/>
              <a:gd name="connsiteX0" fmla="*/ 0 w 10512800"/>
              <a:gd name="connsiteY0" fmla="*/ 8312 h 6858000"/>
              <a:gd name="connsiteX1" fmla="*/ 10512800 w 10512800"/>
              <a:gd name="connsiteY1" fmla="*/ 0 h 6858000"/>
              <a:gd name="connsiteX2" fmla="*/ 10512800 w 10512800"/>
              <a:gd name="connsiteY2" fmla="*/ 6858000 h 6858000"/>
              <a:gd name="connsiteX3" fmla="*/ 8994343 w 10512800"/>
              <a:gd name="connsiteY3" fmla="*/ 6858000 h 6858000"/>
              <a:gd name="connsiteX4" fmla="*/ 1523384 w 10512800"/>
              <a:gd name="connsiteY4" fmla="*/ 4278899 h 6858000"/>
              <a:gd name="connsiteX5" fmla="*/ 0 w 10512800"/>
              <a:gd name="connsiteY5" fmla="*/ 8312 h 6858000"/>
              <a:gd name="connsiteX0" fmla="*/ 0 w 10512800"/>
              <a:gd name="connsiteY0" fmla="*/ 8312 h 6858000"/>
              <a:gd name="connsiteX1" fmla="*/ 10512800 w 10512800"/>
              <a:gd name="connsiteY1" fmla="*/ 0 h 6858000"/>
              <a:gd name="connsiteX2" fmla="*/ 10512800 w 10512800"/>
              <a:gd name="connsiteY2" fmla="*/ 6858000 h 6858000"/>
              <a:gd name="connsiteX3" fmla="*/ 8994343 w 10512800"/>
              <a:gd name="connsiteY3" fmla="*/ 6858000 h 6858000"/>
              <a:gd name="connsiteX4" fmla="*/ 1440257 w 10512800"/>
              <a:gd name="connsiteY4" fmla="*/ 4340475 h 6858000"/>
              <a:gd name="connsiteX5" fmla="*/ 0 w 10512800"/>
              <a:gd name="connsiteY5" fmla="*/ 8312 h 6858000"/>
              <a:gd name="connsiteX0" fmla="*/ 0 w 10374255"/>
              <a:gd name="connsiteY0" fmla="*/ 85282 h 6858000"/>
              <a:gd name="connsiteX1" fmla="*/ 10374255 w 10374255"/>
              <a:gd name="connsiteY1" fmla="*/ 0 h 6858000"/>
              <a:gd name="connsiteX2" fmla="*/ 10374255 w 10374255"/>
              <a:gd name="connsiteY2" fmla="*/ 6858000 h 6858000"/>
              <a:gd name="connsiteX3" fmla="*/ 8855798 w 10374255"/>
              <a:gd name="connsiteY3" fmla="*/ 6858000 h 6858000"/>
              <a:gd name="connsiteX4" fmla="*/ 1301712 w 10374255"/>
              <a:gd name="connsiteY4" fmla="*/ 4340475 h 6858000"/>
              <a:gd name="connsiteX5" fmla="*/ 0 w 10374255"/>
              <a:gd name="connsiteY5" fmla="*/ 85282 h 6858000"/>
              <a:gd name="connsiteX0" fmla="*/ 0 w 10522037"/>
              <a:gd name="connsiteY0" fmla="*/ 0 h 6858924"/>
              <a:gd name="connsiteX1" fmla="*/ 10522037 w 10522037"/>
              <a:gd name="connsiteY1" fmla="*/ 924 h 6858924"/>
              <a:gd name="connsiteX2" fmla="*/ 10522037 w 10522037"/>
              <a:gd name="connsiteY2" fmla="*/ 6858924 h 6858924"/>
              <a:gd name="connsiteX3" fmla="*/ 9003580 w 10522037"/>
              <a:gd name="connsiteY3" fmla="*/ 6858924 h 6858924"/>
              <a:gd name="connsiteX4" fmla="*/ 1449494 w 10522037"/>
              <a:gd name="connsiteY4" fmla="*/ 4341399 h 6858924"/>
              <a:gd name="connsiteX5" fmla="*/ 0 w 10522037"/>
              <a:gd name="connsiteY5" fmla="*/ 0 h 6858924"/>
              <a:gd name="connsiteX0" fmla="*/ 0 w 10522037"/>
              <a:gd name="connsiteY0" fmla="*/ 0 h 6858924"/>
              <a:gd name="connsiteX1" fmla="*/ 10522037 w 10522037"/>
              <a:gd name="connsiteY1" fmla="*/ 924 h 6858924"/>
              <a:gd name="connsiteX2" fmla="*/ 10522037 w 10522037"/>
              <a:gd name="connsiteY2" fmla="*/ 6858924 h 6858924"/>
              <a:gd name="connsiteX3" fmla="*/ 9049762 w 10522037"/>
              <a:gd name="connsiteY3" fmla="*/ 6735773 h 6858924"/>
              <a:gd name="connsiteX4" fmla="*/ 1449494 w 10522037"/>
              <a:gd name="connsiteY4" fmla="*/ 4341399 h 6858924"/>
              <a:gd name="connsiteX5" fmla="*/ 0 w 10522037"/>
              <a:gd name="connsiteY5" fmla="*/ 0 h 6858924"/>
              <a:gd name="connsiteX0" fmla="*/ 0 w 10522037"/>
              <a:gd name="connsiteY0" fmla="*/ 0 h 6858924"/>
              <a:gd name="connsiteX1" fmla="*/ 10522037 w 10522037"/>
              <a:gd name="connsiteY1" fmla="*/ 924 h 6858924"/>
              <a:gd name="connsiteX2" fmla="*/ 10522037 w 10522037"/>
              <a:gd name="connsiteY2" fmla="*/ 6858924 h 6858924"/>
              <a:gd name="connsiteX3" fmla="*/ 9003580 w 10522037"/>
              <a:gd name="connsiteY3" fmla="*/ 6858924 h 6858924"/>
              <a:gd name="connsiteX4" fmla="*/ 1449494 w 10522037"/>
              <a:gd name="connsiteY4" fmla="*/ 4341399 h 6858924"/>
              <a:gd name="connsiteX5" fmla="*/ 0 w 10522037"/>
              <a:gd name="connsiteY5" fmla="*/ 0 h 6858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522037" h="6858924">
                <a:moveTo>
                  <a:pt x="0" y="0"/>
                </a:moveTo>
                <a:lnTo>
                  <a:pt x="10522037" y="924"/>
                </a:lnTo>
                <a:lnTo>
                  <a:pt x="10522037" y="6858924"/>
                </a:lnTo>
                <a:lnTo>
                  <a:pt x="9003580" y="6858924"/>
                </a:lnTo>
                <a:lnTo>
                  <a:pt x="1449494" y="4341399"/>
                </a:lnTo>
                <a:lnTo>
                  <a:pt x="0" y="0"/>
                </a:lnTo>
                <a:close/>
              </a:path>
            </a:pathLst>
          </a:cu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nl-BE" dirty="0"/>
              <a:t>afbeelding toevoegen</a:t>
            </a:r>
          </a:p>
          <a:p>
            <a:endParaRPr lang="nl-BE" dirty="0"/>
          </a:p>
          <a:p>
            <a:endParaRPr lang="nl-BE" dirty="0"/>
          </a:p>
        </p:txBody>
      </p:sp>
      <p:sp>
        <p:nvSpPr>
          <p:cNvPr id="5" name="Tijdelijke aanduiding voor dianummer 5">
            <a:extLst>
              <a:ext uri="{FF2B5EF4-FFF2-40B4-BE49-F238E27FC236}">
                <a16:creationId xmlns:a16="http://schemas.microsoft.com/office/drawing/2014/main" id="{8308C813-1222-4B28-B860-D8D163B9D5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6F79550-FFA1-46F7-9039-F6F83672E96C}" type="slidenum">
              <a:rPr lang="nl-BE" smtClean="0"/>
              <a:pPr/>
              <a:t>‹N°›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09833630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afbeelding 6">
            <a:extLst>
              <a:ext uri="{FF2B5EF4-FFF2-40B4-BE49-F238E27FC236}">
                <a16:creationId xmlns:a16="http://schemas.microsoft.com/office/drawing/2014/main" id="{982B4F0E-2DC5-4E6C-85A5-EE4FE83C3D9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nl-BE" dirty="0"/>
              <a:t>afbeelding toevoegen</a:t>
            </a:r>
          </a:p>
          <a:p>
            <a:endParaRPr lang="nl-NL" dirty="0"/>
          </a:p>
          <a:p>
            <a:endParaRPr lang="nl-BE" dirty="0"/>
          </a:p>
        </p:txBody>
      </p:sp>
      <p:pic>
        <p:nvPicPr>
          <p:cNvPr id="4" name="Afbeelding 3" descr="Afbeelding met tekst&#10;&#10;Automatisch gegenereerde beschrijving">
            <a:extLst>
              <a:ext uri="{FF2B5EF4-FFF2-40B4-BE49-F238E27FC236}">
                <a16:creationId xmlns:a16="http://schemas.microsoft.com/office/drawing/2014/main" id="{14BAA20B-EF3A-4E52-BFDB-8C5BFC4BA16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2642" y="127596"/>
            <a:ext cx="3730427" cy="1088361"/>
          </a:xfrm>
          <a:prstGeom prst="rect">
            <a:avLst/>
          </a:prstGeom>
        </p:spPr>
      </p:pic>
      <p:sp>
        <p:nvSpPr>
          <p:cNvPr id="5" name="Tijdelijke aanduiding voor dianummer 5">
            <a:extLst>
              <a:ext uri="{FF2B5EF4-FFF2-40B4-BE49-F238E27FC236}">
                <a16:creationId xmlns:a16="http://schemas.microsoft.com/office/drawing/2014/main" id="{677AF22F-6970-4B58-AB7B-6D8B4B501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6F79550-FFA1-46F7-9039-F6F83672E96C}" type="slidenum">
              <a:rPr lang="nl-BE" smtClean="0"/>
              <a:pPr/>
              <a:t>‹N°›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52634966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Afbeelding met tekst, envelop, visitekaartje&#10;&#10;Automatisch gegenereerde beschrijving">
            <a:extLst>
              <a:ext uri="{FF2B5EF4-FFF2-40B4-BE49-F238E27FC236}">
                <a16:creationId xmlns:a16="http://schemas.microsoft.com/office/drawing/2014/main" id="{C1951EEB-253C-48A0-9550-926FF89A406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92" b="17292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386AA8E3-7D28-4260-8060-D0575A14618C}"/>
              </a:ext>
            </a:extLst>
          </p:cNvPr>
          <p:cNvSpPr txBox="1"/>
          <p:nvPr userDrawn="1"/>
        </p:nvSpPr>
        <p:spPr>
          <a:xfrm>
            <a:off x="242140" y="3153090"/>
            <a:ext cx="83135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6000" dirty="0">
                <a:solidFill>
                  <a:schemeClr val="bg1"/>
                </a:solidFill>
                <a:latin typeface="+mj-lt"/>
              </a:rPr>
              <a:t>Bedankt!</a:t>
            </a:r>
          </a:p>
          <a:p>
            <a:pPr algn="ctr"/>
            <a:r>
              <a:rPr lang="nl-NL" sz="6000" dirty="0">
                <a:solidFill>
                  <a:schemeClr val="bg1"/>
                </a:solidFill>
                <a:latin typeface="+mj-lt"/>
              </a:rPr>
              <a:t>Merci!</a:t>
            </a:r>
            <a:endParaRPr lang="nl-BE" sz="60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5343A11A-1C70-46E1-AD5D-401A5FB9E3B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54170" y="1005898"/>
            <a:ext cx="3203882" cy="934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56848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c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Afbeelding met tekst&#10;&#10;Automatisch gegenereerde beschrijving">
            <a:extLst>
              <a:ext uri="{FF2B5EF4-FFF2-40B4-BE49-F238E27FC236}">
                <a16:creationId xmlns:a16="http://schemas.microsoft.com/office/drawing/2014/main" id="{14BAA20B-EF3A-4E52-BFDB-8C5BFC4BA16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2642" y="127596"/>
            <a:ext cx="3730427" cy="1088361"/>
          </a:xfrm>
          <a:prstGeom prst="rect">
            <a:avLst/>
          </a:prstGeom>
        </p:spPr>
      </p:pic>
      <p:sp>
        <p:nvSpPr>
          <p:cNvPr id="3" name="Tijdelijke aanduiding voor dianummer 5">
            <a:extLst>
              <a:ext uri="{FF2B5EF4-FFF2-40B4-BE49-F238E27FC236}">
                <a16:creationId xmlns:a16="http://schemas.microsoft.com/office/drawing/2014/main" id="{69547BC8-67EC-43B1-B3A8-7E70701F5A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6F79550-FFA1-46F7-9039-F6F83672E96C}" type="slidenum">
              <a:rPr lang="nl-BE" smtClean="0"/>
              <a:pPr/>
              <a:t>‹N°›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5636833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R - Chapter Slide 0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3A30F53-FCD6-42F8-8447-B0A6D0DAD94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3002338"/>
            <a:ext cx="10515600" cy="8533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6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nl-NL" dirty="0"/>
              <a:t>TITRE DE CHAPITRE</a:t>
            </a:r>
            <a:endParaRPr lang="nl-BE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A8B2647E-A4F8-4420-94FF-87E84BE2669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0328" y="130157"/>
            <a:ext cx="2354600" cy="10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7748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id="{865C774F-15ED-4057-B828-30B49ED4717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558" r="66105"/>
          <a:stretch/>
        </p:blipFill>
        <p:spPr>
          <a:xfrm>
            <a:off x="0" y="5598276"/>
            <a:ext cx="1196502" cy="1259723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0CA356F-1988-4267-BF0A-D32EFC5615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F5CC252-384B-4734-A293-8917505C0C2E}" type="datetimeFigureOut">
              <a:rPr lang="nl-BE" smtClean="0"/>
              <a:pPr/>
              <a:t>27/04/2022</a:t>
            </a:fld>
            <a:endParaRPr lang="nl-BE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31CC566-E953-40A9-B022-5702AFD68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l-NL" dirty="0" err="1"/>
              <a:t>Pied</a:t>
            </a:r>
            <a:r>
              <a:rPr lang="nl-NL" dirty="0"/>
              <a:t> de page</a:t>
            </a:r>
            <a:endParaRPr lang="nl-BE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9EAFA5D-148E-47B7-BB56-7B7ECC0A63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6F79550-FFA1-46F7-9039-F6F83672E96C}" type="slidenum">
              <a:rPr lang="nl-BE" smtClean="0"/>
              <a:pPr/>
              <a:t>‹N°›</a:t>
            </a:fld>
            <a:endParaRPr lang="nl-BE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3A30F53-FCD6-42F8-8447-B0A6D0DAD94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501651"/>
            <a:ext cx="8081356" cy="47925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nl-NL" dirty="0"/>
              <a:t>Le </a:t>
            </a:r>
            <a:r>
              <a:rPr lang="nl-NL" dirty="0" err="1"/>
              <a:t>titre</a:t>
            </a:r>
            <a:r>
              <a:rPr lang="nl-NL" dirty="0"/>
              <a:t> va </a:t>
            </a:r>
            <a:r>
              <a:rPr lang="nl-NL" dirty="0" err="1"/>
              <a:t>ici</a:t>
            </a:r>
            <a:endParaRPr lang="nl-BE" dirty="0"/>
          </a:p>
        </p:txBody>
      </p:sp>
      <p:sp>
        <p:nvSpPr>
          <p:cNvPr id="14" name="Tijdelijke aanduiding voor tekst 2">
            <a:extLst>
              <a:ext uri="{FF2B5EF4-FFF2-40B4-BE49-F238E27FC236}">
                <a16:creationId xmlns:a16="http://schemas.microsoft.com/office/drawing/2014/main" id="{8694F105-F87B-4D1D-802F-8D50FF70CD2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8200" y="1327381"/>
            <a:ext cx="10515600" cy="46577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nl-NL" dirty="0" err="1"/>
              <a:t>Publiez</a:t>
            </a:r>
            <a:r>
              <a:rPr lang="nl-NL" dirty="0"/>
              <a:t> du </a:t>
            </a:r>
            <a:r>
              <a:rPr lang="nl-NL" dirty="0" err="1"/>
              <a:t>contenu</a:t>
            </a:r>
            <a:r>
              <a:rPr lang="nl-NL" dirty="0"/>
              <a:t> </a:t>
            </a:r>
            <a:r>
              <a:rPr lang="nl-NL" dirty="0" err="1"/>
              <a:t>ici</a:t>
            </a:r>
            <a:endParaRPr lang="nl-BE" dirty="0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0BFA8462-43CB-4D8B-A094-67EADAC4137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475970" y="130157"/>
            <a:ext cx="2354600" cy="10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8626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Content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>
            <a:extLst>
              <a:ext uri="{FF2B5EF4-FFF2-40B4-BE49-F238E27FC236}">
                <a16:creationId xmlns:a16="http://schemas.microsoft.com/office/drawing/2014/main" id="{5CF39282-3897-4CF6-95CF-467E30589E0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11" name="Tijdelijke aanduiding voor afbeelding 7">
            <a:extLst>
              <a:ext uri="{FF2B5EF4-FFF2-40B4-BE49-F238E27FC236}">
                <a16:creationId xmlns:a16="http://schemas.microsoft.com/office/drawing/2014/main" id="{0D171373-A366-4CCE-A039-8C7D03DA29B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937" y="1143650"/>
            <a:ext cx="7431578" cy="5716429"/>
          </a:xfrm>
          <a:custGeom>
            <a:avLst/>
            <a:gdLst>
              <a:gd name="connsiteX0" fmla="*/ 0 w 10504487"/>
              <a:gd name="connsiteY0" fmla="*/ 0 h 6858000"/>
              <a:gd name="connsiteX1" fmla="*/ 10504487 w 10504487"/>
              <a:gd name="connsiteY1" fmla="*/ 0 h 6858000"/>
              <a:gd name="connsiteX2" fmla="*/ 10504487 w 10504487"/>
              <a:gd name="connsiteY2" fmla="*/ 6858000 h 6858000"/>
              <a:gd name="connsiteX3" fmla="*/ 0 w 10504487"/>
              <a:gd name="connsiteY3" fmla="*/ 6858000 h 6858000"/>
              <a:gd name="connsiteX4" fmla="*/ 0 w 10504487"/>
              <a:gd name="connsiteY4" fmla="*/ 0 h 6858000"/>
              <a:gd name="connsiteX0" fmla="*/ 0 w 10504487"/>
              <a:gd name="connsiteY0" fmla="*/ 0 h 6858000"/>
              <a:gd name="connsiteX1" fmla="*/ 10504487 w 10504487"/>
              <a:gd name="connsiteY1" fmla="*/ 0 h 6858000"/>
              <a:gd name="connsiteX2" fmla="*/ 10504487 w 10504487"/>
              <a:gd name="connsiteY2" fmla="*/ 6858000 h 6858000"/>
              <a:gd name="connsiteX3" fmla="*/ 1438102 w 10504487"/>
              <a:gd name="connsiteY3" fmla="*/ 4355869 h 6858000"/>
              <a:gd name="connsiteX4" fmla="*/ 0 w 10504487"/>
              <a:gd name="connsiteY4" fmla="*/ 0 h 6858000"/>
              <a:gd name="connsiteX0" fmla="*/ 0 w 10512800"/>
              <a:gd name="connsiteY0" fmla="*/ 8312 h 6858000"/>
              <a:gd name="connsiteX1" fmla="*/ 10512800 w 10512800"/>
              <a:gd name="connsiteY1" fmla="*/ 0 h 6858000"/>
              <a:gd name="connsiteX2" fmla="*/ 10512800 w 10512800"/>
              <a:gd name="connsiteY2" fmla="*/ 6858000 h 6858000"/>
              <a:gd name="connsiteX3" fmla="*/ 1446415 w 10512800"/>
              <a:gd name="connsiteY3" fmla="*/ 4355869 h 6858000"/>
              <a:gd name="connsiteX4" fmla="*/ 0 w 10512800"/>
              <a:gd name="connsiteY4" fmla="*/ 8312 h 6858000"/>
              <a:gd name="connsiteX0" fmla="*/ 0 w 10512800"/>
              <a:gd name="connsiteY0" fmla="*/ 8312 h 6858000"/>
              <a:gd name="connsiteX1" fmla="*/ 10512800 w 10512800"/>
              <a:gd name="connsiteY1" fmla="*/ 0 h 6858000"/>
              <a:gd name="connsiteX2" fmla="*/ 10512800 w 10512800"/>
              <a:gd name="connsiteY2" fmla="*/ 6858000 h 6858000"/>
              <a:gd name="connsiteX3" fmla="*/ 9734175 w 10512800"/>
              <a:gd name="connsiteY3" fmla="*/ 6650182 h 6858000"/>
              <a:gd name="connsiteX4" fmla="*/ 1446415 w 10512800"/>
              <a:gd name="connsiteY4" fmla="*/ 4355869 h 6858000"/>
              <a:gd name="connsiteX5" fmla="*/ 0 w 10512800"/>
              <a:gd name="connsiteY5" fmla="*/ 8312 h 6858000"/>
              <a:gd name="connsiteX0" fmla="*/ 0 w 10512800"/>
              <a:gd name="connsiteY0" fmla="*/ 8312 h 6858000"/>
              <a:gd name="connsiteX1" fmla="*/ 10512800 w 10512800"/>
              <a:gd name="connsiteY1" fmla="*/ 0 h 6858000"/>
              <a:gd name="connsiteX2" fmla="*/ 10512800 w 10512800"/>
              <a:gd name="connsiteY2" fmla="*/ 6858000 h 6858000"/>
              <a:gd name="connsiteX3" fmla="*/ 8994343 w 10512800"/>
              <a:gd name="connsiteY3" fmla="*/ 6858000 h 6858000"/>
              <a:gd name="connsiteX4" fmla="*/ 1446415 w 10512800"/>
              <a:gd name="connsiteY4" fmla="*/ 4355869 h 6858000"/>
              <a:gd name="connsiteX5" fmla="*/ 0 w 10512800"/>
              <a:gd name="connsiteY5" fmla="*/ 8312 h 6858000"/>
              <a:gd name="connsiteX0" fmla="*/ 0 w 10512800"/>
              <a:gd name="connsiteY0" fmla="*/ 8312 h 6858000"/>
              <a:gd name="connsiteX1" fmla="*/ 10512800 w 10512800"/>
              <a:gd name="connsiteY1" fmla="*/ 0 h 6858000"/>
              <a:gd name="connsiteX2" fmla="*/ 10512800 w 10512800"/>
              <a:gd name="connsiteY2" fmla="*/ 6858000 h 6858000"/>
              <a:gd name="connsiteX3" fmla="*/ 8994343 w 10512800"/>
              <a:gd name="connsiteY3" fmla="*/ 6858000 h 6858000"/>
              <a:gd name="connsiteX4" fmla="*/ 1523384 w 10512800"/>
              <a:gd name="connsiteY4" fmla="*/ 4278899 h 6858000"/>
              <a:gd name="connsiteX5" fmla="*/ 0 w 10512800"/>
              <a:gd name="connsiteY5" fmla="*/ 8312 h 6858000"/>
              <a:gd name="connsiteX0" fmla="*/ 0 w 10512800"/>
              <a:gd name="connsiteY0" fmla="*/ 8312 h 6858000"/>
              <a:gd name="connsiteX1" fmla="*/ 10512800 w 10512800"/>
              <a:gd name="connsiteY1" fmla="*/ 0 h 6858000"/>
              <a:gd name="connsiteX2" fmla="*/ 10512800 w 10512800"/>
              <a:gd name="connsiteY2" fmla="*/ 6858000 h 6858000"/>
              <a:gd name="connsiteX3" fmla="*/ 8994343 w 10512800"/>
              <a:gd name="connsiteY3" fmla="*/ 6858000 h 6858000"/>
              <a:gd name="connsiteX4" fmla="*/ 1440257 w 10512800"/>
              <a:gd name="connsiteY4" fmla="*/ 4340475 h 6858000"/>
              <a:gd name="connsiteX5" fmla="*/ 0 w 10512800"/>
              <a:gd name="connsiteY5" fmla="*/ 8312 h 6858000"/>
              <a:gd name="connsiteX0" fmla="*/ 0 w 10374255"/>
              <a:gd name="connsiteY0" fmla="*/ 85282 h 6858000"/>
              <a:gd name="connsiteX1" fmla="*/ 10374255 w 10374255"/>
              <a:gd name="connsiteY1" fmla="*/ 0 h 6858000"/>
              <a:gd name="connsiteX2" fmla="*/ 10374255 w 10374255"/>
              <a:gd name="connsiteY2" fmla="*/ 6858000 h 6858000"/>
              <a:gd name="connsiteX3" fmla="*/ 8855798 w 10374255"/>
              <a:gd name="connsiteY3" fmla="*/ 6858000 h 6858000"/>
              <a:gd name="connsiteX4" fmla="*/ 1301712 w 10374255"/>
              <a:gd name="connsiteY4" fmla="*/ 4340475 h 6858000"/>
              <a:gd name="connsiteX5" fmla="*/ 0 w 10374255"/>
              <a:gd name="connsiteY5" fmla="*/ 85282 h 6858000"/>
              <a:gd name="connsiteX0" fmla="*/ 0 w 10522037"/>
              <a:gd name="connsiteY0" fmla="*/ 0 h 6858924"/>
              <a:gd name="connsiteX1" fmla="*/ 10522037 w 10522037"/>
              <a:gd name="connsiteY1" fmla="*/ 924 h 6858924"/>
              <a:gd name="connsiteX2" fmla="*/ 10522037 w 10522037"/>
              <a:gd name="connsiteY2" fmla="*/ 6858924 h 6858924"/>
              <a:gd name="connsiteX3" fmla="*/ 9003580 w 10522037"/>
              <a:gd name="connsiteY3" fmla="*/ 6858924 h 6858924"/>
              <a:gd name="connsiteX4" fmla="*/ 1449494 w 10522037"/>
              <a:gd name="connsiteY4" fmla="*/ 4341399 h 6858924"/>
              <a:gd name="connsiteX5" fmla="*/ 0 w 10522037"/>
              <a:gd name="connsiteY5" fmla="*/ 0 h 6858924"/>
              <a:gd name="connsiteX0" fmla="*/ 0 w 10522037"/>
              <a:gd name="connsiteY0" fmla="*/ 0 h 6858924"/>
              <a:gd name="connsiteX1" fmla="*/ 10522037 w 10522037"/>
              <a:gd name="connsiteY1" fmla="*/ 924 h 6858924"/>
              <a:gd name="connsiteX2" fmla="*/ 10522037 w 10522037"/>
              <a:gd name="connsiteY2" fmla="*/ 6858924 h 6858924"/>
              <a:gd name="connsiteX3" fmla="*/ 9049762 w 10522037"/>
              <a:gd name="connsiteY3" fmla="*/ 6735773 h 6858924"/>
              <a:gd name="connsiteX4" fmla="*/ 1449494 w 10522037"/>
              <a:gd name="connsiteY4" fmla="*/ 4341399 h 6858924"/>
              <a:gd name="connsiteX5" fmla="*/ 0 w 10522037"/>
              <a:gd name="connsiteY5" fmla="*/ 0 h 6858924"/>
              <a:gd name="connsiteX0" fmla="*/ 0 w 10522037"/>
              <a:gd name="connsiteY0" fmla="*/ 0 h 6858924"/>
              <a:gd name="connsiteX1" fmla="*/ 10522037 w 10522037"/>
              <a:gd name="connsiteY1" fmla="*/ 924 h 6858924"/>
              <a:gd name="connsiteX2" fmla="*/ 10522037 w 10522037"/>
              <a:gd name="connsiteY2" fmla="*/ 6858924 h 6858924"/>
              <a:gd name="connsiteX3" fmla="*/ 9003580 w 10522037"/>
              <a:gd name="connsiteY3" fmla="*/ 6858924 h 6858924"/>
              <a:gd name="connsiteX4" fmla="*/ 1449494 w 10522037"/>
              <a:gd name="connsiteY4" fmla="*/ 4341399 h 6858924"/>
              <a:gd name="connsiteX5" fmla="*/ 0 w 10522037"/>
              <a:gd name="connsiteY5" fmla="*/ 0 h 6858924"/>
              <a:gd name="connsiteX0" fmla="*/ 0 w 10512309"/>
              <a:gd name="connsiteY0" fmla="*/ 1146939 h 6858000"/>
              <a:gd name="connsiteX1" fmla="*/ 10512309 w 10512309"/>
              <a:gd name="connsiteY1" fmla="*/ 0 h 6858000"/>
              <a:gd name="connsiteX2" fmla="*/ 10512309 w 10512309"/>
              <a:gd name="connsiteY2" fmla="*/ 6858000 h 6858000"/>
              <a:gd name="connsiteX3" fmla="*/ 8993852 w 10512309"/>
              <a:gd name="connsiteY3" fmla="*/ 6858000 h 6858000"/>
              <a:gd name="connsiteX4" fmla="*/ 1439766 w 10512309"/>
              <a:gd name="connsiteY4" fmla="*/ 4340475 h 6858000"/>
              <a:gd name="connsiteX5" fmla="*/ 0 w 10512309"/>
              <a:gd name="connsiteY5" fmla="*/ 1146939 h 6858000"/>
              <a:gd name="connsiteX0" fmla="*/ 0 w 10512309"/>
              <a:gd name="connsiteY0" fmla="*/ 0 h 5711061"/>
              <a:gd name="connsiteX1" fmla="*/ 6241867 w 10512309"/>
              <a:gd name="connsiteY1" fmla="*/ 2082644 h 5711061"/>
              <a:gd name="connsiteX2" fmla="*/ 10512309 w 10512309"/>
              <a:gd name="connsiteY2" fmla="*/ 5711061 h 5711061"/>
              <a:gd name="connsiteX3" fmla="*/ 8993852 w 10512309"/>
              <a:gd name="connsiteY3" fmla="*/ 5711061 h 5711061"/>
              <a:gd name="connsiteX4" fmla="*/ 1439766 w 10512309"/>
              <a:gd name="connsiteY4" fmla="*/ 3193536 h 5711061"/>
              <a:gd name="connsiteX5" fmla="*/ 0 w 10512309"/>
              <a:gd name="connsiteY5" fmla="*/ 0 h 5711061"/>
              <a:gd name="connsiteX0" fmla="*/ 29111 w 10541420"/>
              <a:gd name="connsiteY0" fmla="*/ 0 h 5711061"/>
              <a:gd name="connsiteX1" fmla="*/ 6270978 w 10541420"/>
              <a:gd name="connsiteY1" fmla="*/ 2082644 h 5711061"/>
              <a:gd name="connsiteX2" fmla="*/ 10541420 w 10541420"/>
              <a:gd name="connsiteY2" fmla="*/ 5711061 h 5711061"/>
              <a:gd name="connsiteX3" fmla="*/ 9022963 w 10541420"/>
              <a:gd name="connsiteY3" fmla="*/ 5711061 h 5711061"/>
              <a:gd name="connsiteX4" fmla="*/ 0 w 10541420"/>
              <a:gd name="connsiteY4" fmla="*/ 5703273 h 5711061"/>
              <a:gd name="connsiteX5" fmla="*/ 29111 w 10541420"/>
              <a:gd name="connsiteY5" fmla="*/ 0 h 5711061"/>
              <a:gd name="connsiteX0" fmla="*/ 29111 w 10541420"/>
              <a:gd name="connsiteY0" fmla="*/ 0 h 5711061"/>
              <a:gd name="connsiteX1" fmla="*/ 6270978 w 10541420"/>
              <a:gd name="connsiteY1" fmla="*/ 2082644 h 5711061"/>
              <a:gd name="connsiteX2" fmla="*/ 10541420 w 10541420"/>
              <a:gd name="connsiteY2" fmla="*/ 5711061 h 5711061"/>
              <a:gd name="connsiteX3" fmla="*/ 4168861 w 10541420"/>
              <a:gd name="connsiteY3" fmla="*/ 5438687 h 5711061"/>
              <a:gd name="connsiteX4" fmla="*/ 0 w 10541420"/>
              <a:gd name="connsiteY4" fmla="*/ 5703273 h 5711061"/>
              <a:gd name="connsiteX5" fmla="*/ 29111 w 10541420"/>
              <a:gd name="connsiteY5" fmla="*/ 0 h 5711061"/>
              <a:gd name="connsiteX0" fmla="*/ 29111 w 10541420"/>
              <a:gd name="connsiteY0" fmla="*/ 0 h 5711061"/>
              <a:gd name="connsiteX1" fmla="*/ 6270978 w 10541420"/>
              <a:gd name="connsiteY1" fmla="*/ 2082644 h 5711061"/>
              <a:gd name="connsiteX2" fmla="*/ 10541420 w 10541420"/>
              <a:gd name="connsiteY2" fmla="*/ 5711061 h 5711061"/>
              <a:gd name="connsiteX3" fmla="*/ 0 w 10541420"/>
              <a:gd name="connsiteY3" fmla="*/ 5703273 h 5711061"/>
              <a:gd name="connsiteX4" fmla="*/ 29111 w 10541420"/>
              <a:gd name="connsiteY4" fmla="*/ 0 h 5711061"/>
              <a:gd name="connsiteX0" fmla="*/ 29111 w 7448024"/>
              <a:gd name="connsiteY0" fmla="*/ 0 h 5720789"/>
              <a:gd name="connsiteX1" fmla="*/ 6270978 w 7448024"/>
              <a:gd name="connsiteY1" fmla="*/ 2082644 h 5720789"/>
              <a:gd name="connsiteX2" fmla="*/ 7448024 w 7448024"/>
              <a:gd name="connsiteY2" fmla="*/ 5720789 h 5720789"/>
              <a:gd name="connsiteX3" fmla="*/ 0 w 7448024"/>
              <a:gd name="connsiteY3" fmla="*/ 5703273 h 5720789"/>
              <a:gd name="connsiteX4" fmla="*/ 29111 w 7448024"/>
              <a:gd name="connsiteY4" fmla="*/ 0 h 5720789"/>
              <a:gd name="connsiteX0" fmla="*/ 29111 w 7448024"/>
              <a:gd name="connsiteY0" fmla="*/ 0 h 5720789"/>
              <a:gd name="connsiteX1" fmla="*/ 6149277 w 7448024"/>
              <a:gd name="connsiteY1" fmla="*/ 2118825 h 5720789"/>
              <a:gd name="connsiteX2" fmla="*/ 7448024 w 7448024"/>
              <a:gd name="connsiteY2" fmla="*/ 5720789 h 5720789"/>
              <a:gd name="connsiteX3" fmla="*/ 0 w 7448024"/>
              <a:gd name="connsiteY3" fmla="*/ 5703273 h 5720789"/>
              <a:gd name="connsiteX4" fmla="*/ 29111 w 7448024"/>
              <a:gd name="connsiteY4" fmla="*/ 0 h 5720789"/>
              <a:gd name="connsiteX0" fmla="*/ 29111 w 7448024"/>
              <a:gd name="connsiteY0" fmla="*/ 0 h 5720789"/>
              <a:gd name="connsiteX1" fmla="*/ 6238086 w 7448024"/>
              <a:gd name="connsiteY1" fmla="*/ 2072776 h 5720789"/>
              <a:gd name="connsiteX2" fmla="*/ 7448024 w 7448024"/>
              <a:gd name="connsiteY2" fmla="*/ 5720789 h 5720789"/>
              <a:gd name="connsiteX3" fmla="*/ 0 w 7448024"/>
              <a:gd name="connsiteY3" fmla="*/ 5703273 h 5720789"/>
              <a:gd name="connsiteX4" fmla="*/ 29111 w 7448024"/>
              <a:gd name="connsiteY4" fmla="*/ 0 h 5720789"/>
              <a:gd name="connsiteX0" fmla="*/ 29111 w 7221069"/>
              <a:gd name="connsiteY0" fmla="*/ 0 h 5703273"/>
              <a:gd name="connsiteX1" fmla="*/ 6238086 w 7221069"/>
              <a:gd name="connsiteY1" fmla="*/ 2072776 h 5703273"/>
              <a:gd name="connsiteX2" fmla="*/ 7221069 w 7221069"/>
              <a:gd name="connsiteY2" fmla="*/ 5615535 h 5703273"/>
              <a:gd name="connsiteX3" fmla="*/ 0 w 7221069"/>
              <a:gd name="connsiteY3" fmla="*/ 5703273 h 5703273"/>
              <a:gd name="connsiteX4" fmla="*/ 29111 w 7221069"/>
              <a:gd name="connsiteY4" fmla="*/ 0 h 5703273"/>
              <a:gd name="connsiteX0" fmla="*/ 29111 w 7448024"/>
              <a:gd name="connsiteY0" fmla="*/ 0 h 5710922"/>
              <a:gd name="connsiteX1" fmla="*/ 6238086 w 7448024"/>
              <a:gd name="connsiteY1" fmla="*/ 2072776 h 5710922"/>
              <a:gd name="connsiteX2" fmla="*/ 7448024 w 7448024"/>
              <a:gd name="connsiteY2" fmla="*/ 5710922 h 5710922"/>
              <a:gd name="connsiteX3" fmla="*/ 0 w 7448024"/>
              <a:gd name="connsiteY3" fmla="*/ 5703273 h 5710922"/>
              <a:gd name="connsiteX4" fmla="*/ 29111 w 7448024"/>
              <a:gd name="connsiteY4" fmla="*/ 0 h 5710922"/>
              <a:gd name="connsiteX0" fmla="*/ 12665 w 7431578"/>
              <a:gd name="connsiteY0" fmla="*/ 0 h 5713140"/>
              <a:gd name="connsiteX1" fmla="*/ 6221640 w 7431578"/>
              <a:gd name="connsiteY1" fmla="*/ 2072776 h 5713140"/>
              <a:gd name="connsiteX2" fmla="*/ 7431578 w 7431578"/>
              <a:gd name="connsiteY2" fmla="*/ 5710922 h 5713140"/>
              <a:gd name="connsiteX3" fmla="*/ 0 w 7431578"/>
              <a:gd name="connsiteY3" fmla="*/ 5713140 h 5713140"/>
              <a:gd name="connsiteX4" fmla="*/ 12665 w 7431578"/>
              <a:gd name="connsiteY4" fmla="*/ 0 h 5713140"/>
              <a:gd name="connsiteX0" fmla="*/ 52136 w 7431578"/>
              <a:gd name="connsiteY0" fmla="*/ 0 h 5594728"/>
              <a:gd name="connsiteX1" fmla="*/ 6221640 w 7431578"/>
              <a:gd name="connsiteY1" fmla="*/ 1954364 h 5594728"/>
              <a:gd name="connsiteX2" fmla="*/ 7431578 w 7431578"/>
              <a:gd name="connsiteY2" fmla="*/ 5592510 h 5594728"/>
              <a:gd name="connsiteX3" fmla="*/ 0 w 7431578"/>
              <a:gd name="connsiteY3" fmla="*/ 5594728 h 5594728"/>
              <a:gd name="connsiteX4" fmla="*/ 52136 w 7431578"/>
              <a:gd name="connsiteY4" fmla="*/ 0 h 5594728"/>
              <a:gd name="connsiteX0" fmla="*/ 1164 w 7433233"/>
              <a:gd name="connsiteY0" fmla="*/ 0 h 5716429"/>
              <a:gd name="connsiteX1" fmla="*/ 6223295 w 7433233"/>
              <a:gd name="connsiteY1" fmla="*/ 2076065 h 5716429"/>
              <a:gd name="connsiteX2" fmla="*/ 7433233 w 7433233"/>
              <a:gd name="connsiteY2" fmla="*/ 5714211 h 5716429"/>
              <a:gd name="connsiteX3" fmla="*/ 1655 w 7433233"/>
              <a:gd name="connsiteY3" fmla="*/ 5716429 h 5716429"/>
              <a:gd name="connsiteX4" fmla="*/ 1164 w 7433233"/>
              <a:gd name="connsiteY4" fmla="*/ 0 h 5716429"/>
              <a:gd name="connsiteX0" fmla="*/ 55426 w 7431578"/>
              <a:gd name="connsiteY0" fmla="*/ 0 h 5627620"/>
              <a:gd name="connsiteX1" fmla="*/ 6221640 w 7431578"/>
              <a:gd name="connsiteY1" fmla="*/ 1987256 h 5627620"/>
              <a:gd name="connsiteX2" fmla="*/ 7431578 w 7431578"/>
              <a:gd name="connsiteY2" fmla="*/ 5625402 h 5627620"/>
              <a:gd name="connsiteX3" fmla="*/ 0 w 7431578"/>
              <a:gd name="connsiteY3" fmla="*/ 5627620 h 5627620"/>
              <a:gd name="connsiteX4" fmla="*/ 55426 w 7431578"/>
              <a:gd name="connsiteY4" fmla="*/ 0 h 5627620"/>
              <a:gd name="connsiteX0" fmla="*/ 6088 w 7431578"/>
              <a:gd name="connsiteY0" fmla="*/ 0 h 5713140"/>
              <a:gd name="connsiteX1" fmla="*/ 6221640 w 7431578"/>
              <a:gd name="connsiteY1" fmla="*/ 2072776 h 5713140"/>
              <a:gd name="connsiteX2" fmla="*/ 7431578 w 7431578"/>
              <a:gd name="connsiteY2" fmla="*/ 5710922 h 5713140"/>
              <a:gd name="connsiteX3" fmla="*/ 0 w 7431578"/>
              <a:gd name="connsiteY3" fmla="*/ 5713140 h 5713140"/>
              <a:gd name="connsiteX4" fmla="*/ 6088 w 7431578"/>
              <a:gd name="connsiteY4" fmla="*/ 0 h 5713140"/>
              <a:gd name="connsiteX0" fmla="*/ 900 w 7436257"/>
              <a:gd name="connsiteY0" fmla="*/ 0 h 5716429"/>
              <a:gd name="connsiteX1" fmla="*/ 6226319 w 7436257"/>
              <a:gd name="connsiteY1" fmla="*/ 2076065 h 5716429"/>
              <a:gd name="connsiteX2" fmla="*/ 7436257 w 7436257"/>
              <a:gd name="connsiteY2" fmla="*/ 5714211 h 5716429"/>
              <a:gd name="connsiteX3" fmla="*/ 4679 w 7436257"/>
              <a:gd name="connsiteY3" fmla="*/ 5716429 h 5716429"/>
              <a:gd name="connsiteX4" fmla="*/ 900 w 7436257"/>
              <a:gd name="connsiteY4" fmla="*/ 0 h 5716429"/>
              <a:gd name="connsiteX0" fmla="*/ 111343 w 7431578"/>
              <a:gd name="connsiteY0" fmla="*/ 0 h 5505920"/>
              <a:gd name="connsiteX1" fmla="*/ 6221640 w 7431578"/>
              <a:gd name="connsiteY1" fmla="*/ 1865556 h 5505920"/>
              <a:gd name="connsiteX2" fmla="*/ 7431578 w 7431578"/>
              <a:gd name="connsiteY2" fmla="*/ 5503702 h 5505920"/>
              <a:gd name="connsiteX3" fmla="*/ 0 w 7431578"/>
              <a:gd name="connsiteY3" fmla="*/ 5505920 h 5505920"/>
              <a:gd name="connsiteX4" fmla="*/ 111343 w 7431578"/>
              <a:gd name="connsiteY4" fmla="*/ 0 h 5505920"/>
              <a:gd name="connsiteX0" fmla="*/ 2800 w 7431578"/>
              <a:gd name="connsiteY0" fmla="*/ 0 h 5716429"/>
              <a:gd name="connsiteX1" fmla="*/ 6221640 w 7431578"/>
              <a:gd name="connsiteY1" fmla="*/ 2076065 h 5716429"/>
              <a:gd name="connsiteX2" fmla="*/ 7431578 w 7431578"/>
              <a:gd name="connsiteY2" fmla="*/ 5714211 h 5716429"/>
              <a:gd name="connsiteX3" fmla="*/ 0 w 7431578"/>
              <a:gd name="connsiteY3" fmla="*/ 5716429 h 5716429"/>
              <a:gd name="connsiteX4" fmla="*/ 2800 w 7431578"/>
              <a:gd name="connsiteY4" fmla="*/ 0 h 5716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31578" h="5716429">
                <a:moveTo>
                  <a:pt x="2800" y="0"/>
                </a:moveTo>
                <a:lnTo>
                  <a:pt x="6221640" y="2076065"/>
                </a:lnTo>
                <a:lnTo>
                  <a:pt x="7431578" y="5714211"/>
                </a:lnTo>
                <a:lnTo>
                  <a:pt x="0" y="5716429"/>
                </a:lnTo>
                <a:cubicBezTo>
                  <a:pt x="4222" y="3812049"/>
                  <a:pt x="-1422" y="1904380"/>
                  <a:pt x="2800" y="0"/>
                </a:cubicBezTo>
                <a:close/>
              </a:path>
            </a:pathLst>
          </a:cu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fr-FR"/>
              <a:t>Cliquez sur l'icône pour ajouter une image</a:t>
            </a:r>
            <a:endParaRPr lang="nl-BE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9EAFA5D-148E-47B7-BB56-7B7ECC0A63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6F79550-FFA1-46F7-9039-F6F83672E96C}" type="slidenum">
              <a:rPr lang="nl-BE" smtClean="0"/>
              <a:pPr/>
              <a:t>‹N°›</a:t>
            </a:fld>
            <a:endParaRPr lang="nl-BE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3A30F53-FCD6-42F8-8447-B0A6D0DAD94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501651"/>
            <a:ext cx="3816927" cy="47925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nl-NL" dirty="0"/>
              <a:t>Le </a:t>
            </a:r>
            <a:r>
              <a:rPr lang="nl-NL" dirty="0" err="1"/>
              <a:t>titre</a:t>
            </a:r>
            <a:r>
              <a:rPr lang="nl-NL" dirty="0"/>
              <a:t> va </a:t>
            </a:r>
            <a:r>
              <a:rPr lang="nl-NL" dirty="0" err="1"/>
              <a:t>ici</a:t>
            </a:r>
            <a:endParaRPr lang="nl-BE" dirty="0"/>
          </a:p>
        </p:txBody>
      </p:sp>
      <p:sp>
        <p:nvSpPr>
          <p:cNvPr id="14" name="Tijdelijke aanduiding voor tekst 2">
            <a:extLst>
              <a:ext uri="{FF2B5EF4-FFF2-40B4-BE49-F238E27FC236}">
                <a16:creationId xmlns:a16="http://schemas.microsoft.com/office/drawing/2014/main" id="{8694F105-F87B-4D1D-802F-8D50FF70CD2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32566" y="1604357"/>
            <a:ext cx="4321233" cy="167291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nl-NL" dirty="0" err="1"/>
              <a:t>Publiez</a:t>
            </a:r>
            <a:r>
              <a:rPr lang="nl-NL" dirty="0"/>
              <a:t> du </a:t>
            </a:r>
            <a:r>
              <a:rPr lang="nl-NL" dirty="0" err="1"/>
              <a:t>contenu</a:t>
            </a:r>
            <a:r>
              <a:rPr lang="nl-NL" dirty="0"/>
              <a:t> </a:t>
            </a:r>
            <a:r>
              <a:rPr lang="nl-NL" dirty="0" err="1"/>
              <a:t>ici</a:t>
            </a:r>
            <a:endParaRPr lang="nl-BE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FC8F0D23-6936-4FDE-97E9-CB5E8707B98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475970" y="130157"/>
            <a:ext cx="2354600" cy="10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8334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B968F021-1D30-4C3F-B60F-1E652E0727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ijdelijke aanduiding voor afbeelding 7">
            <a:extLst>
              <a:ext uri="{FF2B5EF4-FFF2-40B4-BE49-F238E27FC236}">
                <a16:creationId xmlns:a16="http://schemas.microsoft.com/office/drawing/2014/main" id="{7E6C4586-EA84-44B9-9BE5-BCBB2558C01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669963" y="-924"/>
            <a:ext cx="10522037" cy="6858924"/>
          </a:xfrm>
          <a:custGeom>
            <a:avLst/>
            <a:gdLst>
              <a:gd name="connsiteX0" fmla="*/ 0 w 10504487"/>
              <a:gd name="connsiteY0" fmla="*/ 0 h 6858000"/>
              <a:gd name="connsiteX1" fmla="*/ 10504487 w 10504487"/>
              <a:gd name="connsiteY1" fmla="*/ 0 h 6858000"/>
              <a:gd name="connsiteX2" fmla="*/ 10504487 w 10504487"/>
              <a:gd name="connsiteY2" fmla="*/ 6858000 h 6858000"/>
              <a:gd name="connsiteX3" fmla="*/ 0 w 10504487"/>
              <a:gd name="connsiteY3" fmla="*/ 6858000 h 6858000"/>
              <a:gd name="connsiteX4" fmla="*/ 0 w 10504487"/>
              <a:gd name="connsiteY4" fmla="*/ 0 h 6858000"/>
              <a:gd name="connsiteX0" fmla="*/ 0 w 10504487"/>
              <a:gd name="connsiteY0" fmla="*/ 0 h 6858000"/>
              <a:gd name="connsiteX1" fmla="*/ 10504487 w 10504487"/>
              <a:gd name="connsiteY1" fmla="*/ 0 h 6858000"/>
              <a:gd name="connsiteX2" fmla="*/ 10504487 w 10504487"/>
              <a:gd name="connsiteY2" fmla="*/ 6858000 h 6858000"/>
              <a:gd name="connsiteX3" fmla="*/ 1438102 w 10504487"/>
              <a:gd name="connsiteY3" fmla="*/ 4355869 h 6858000"/>
              <a:gd name="connsiteX4" fmla="*/ 0 w 10504487"/>
              <a:gd name="connsiteY4" fmla="*/ 0 h 6858000"/>
              <a:gd name="connsiteX0" fmla="*/ 0 w 10512800"/>
              <a:gd name="connsiteY0" fmla="*/ 8312 h 6858000"/>
              <a:gd name="connsiteX1" fmla="*/ 10512800 w 10512800"/>
              <a:gd name="connsiteY1" fmla="*/ 0 h 6858000"/>
              <a:gd name="connsiteX2" fmla="*/ 10512800 w 10512800"/>
              <a:gd name="connsiteY2" fmla="*/ 6858000 h 6858000"/>
              <a:gd name="connsiteX3" fmla="*/ 1446415 w 10512800"/>
              <a:gd name="connsiteY3" fmla="*/ 4355869 h 6858000"/>
              <a:gd name="connsiteX4" fmla="*/ 0 w 10512800"/>
              <a:gd name="connsiteY4" fmla="*/ 8312 h 6858000"/>
              <a:gd name="connsiteX0" fmla="*/ 0 w 10512800"/>
              <a:gd name="connsiteY0" fmla="*/ 8312 h 6858000"/>
              <a:gd name="connsiteX1" fmla="*/ 10512800 w 10512800"/>
              <a:gd name="connsiteY1" fmla="*/ 0 h 6858000"/>
              <a:gd name="connsiteX2" fmla="*/ 10512800 w 10512800"/>
              <a:gd name="connsiteY2" fmla="*/ 6858000 h 6858000"/>
              <a:gd name="connsiteX3" fmla="*/ 9734175 w 10512800"/>
              <a:gd name="connsiteY3" fmla="*/ 6650182 h 6858000"/>
              <a:gd name="connsiteX4" fmla="*/ 1446415 w 10512800"/>
              <a:gd name="connsiteY4" fmla="*/ 4355869 h 6858000"/>
              <a:gd name="connsiteX5" fmla="*/ 0 w 10512800"/>
              <a:gd name="connsiteY5" fmla="*/ 8312 h 6858000"/>
              <a:gd name="connsiteX0" fmla="*/ 0 w 10512800"/>
              <a:gd name="connsiteY0" fmla="*/ 8312 h 6858000"/>
              <a:gd name="connsiteX1" fmla="*/ 10512800 w 10512800"/>
              <a:gd name="connsiteY1" fmla="*/ 0 h 6858000"/>
              <a:gd name="connsiteX2" fmla="*/ 10512800 w 10512800"/>
              <a:gd name="connsiteY2" fmla="*/ 6858000 h 6858000"/>
              <a:gd name="connsiteX3" fmla="*/ 8994343 w 10512800"/>
              <a:gd name="connsiteY3" fmla="*/ 6858000 h 6858000"/>
              <a:gd name="connsiteX4" fmla="*/ 1446415 w 10512800"/>
              <a:gd name="connsiteY4" fmla="*/ 4355869 h 6858000"/>
              <a:gd name="connsiteX5" fmla="*/ 0 w 10512800"/>
              <a:gd name="connsiteY5" fmla="*/ 8312 h 6858000"/>
              <a:gd name="connsiteX0" fmla="*/ 0 w 10512800"/>
              <a:gd name="connsiteY0" fmla="*/ 8312 h 6858000"/>
              <a:gd name="connsiteX1" fmla="*/ 10512800 w 10512800"/>
              <a:gd name="connsiteY1" fmla="*/ 0 h 6858000"/>
              <a:gd name="connsiteX2" fmla="*/ 10512800 w 10512800"/>
              <a:gd name="connsiteY2" fmla="*/ 6858000 h 6858000"/>
              <a:gd name="connsiteX3" fmla="*/ 8994343 w 10512800"/>
              <a:gd name="connsiteY3" fmla="*/ 6858000 h 6858000"/>
              <a:gd name="connsiteX4" fmla="*/ 1523384 w 10512800"/>
              <a:gd name="connsiteY4" fmla="*/ 4278899 h 6858000"/>
              <a:gd name="connsiteX5" fmla="*/ 0 w 10512800"/>
              <a:gd name="connsiteY5" fmla="*/ 8312 h 6858000"/>
              <a:gd name="connsiteX0" fmla="*/ 0 w 10512800"/>
              <a:gd name="connsiteY0" fmla="*/ 8312 h 6858000"/>
              <a:gd name="connsiteX1" fmla="*/ 10512800 w 10512800"/>
              <a:gd name="connsiteY1" fmla="*/ 0 h 6858000"/>
              <a:gd name="connsiteX2" fmla="*/ 10512800 w 10512800"/>
              <a:gd name="connsiteY2" fmla="*/ 6858000 h 6858000"/>
              <a:gd name="connsiteX3" fmla="*/ 8994343 w 10512800"/>
              <a:gd name="connsiteY3" fmla="*/ 6858000 h 6858000"/>
              <a:gd name="connsiteX4" fmla="*/ 1440257 w 10512800"/>
              <a:gd name="connsiteY4" fmla="*/ 4340475 h 6858000"/>
              <a:gd name="connsiteX5" fmla="*/ 0 w 10512800"/>
              <a:gd name="connsiteY5" fmla="*/ 8312 h 6858000"/>
              <a:gd name="connsiteX0" fmla="*/ 0 w 10374255"/>
              <a:gd name="connsiteY0" fmla="*/ 85282 h 6858000"/>
              <a:gd name="connsiteX1" fmla="*/ 10374255 w 10374255"/>
              <a:gd name="connsiteY1" fmla="*/ 0 h 6858000"/>
              <a:gd name="connsiteX2" fmla="*/ 10374255 w 10374255"/>
              <a:gd name="connsiteY2" fmla="*/ 6858000 h 6858000"/>
              <a:gd name="connsiteX3" fmla="*/ 8855798 w 10374255"/>
              <a:gd name="connsiteY3" fmla="*/ 6858000 h 6858000"/>
              <a:gd name="connsiteX4" fmla="*/ 1301712 w 10374255"/>
              <a:gd name="connsiteY4" fmla="*/ 4340475 h 6858000"/>
              <a:gd name="connsiteX5" fmla="*/ 0 w 10374255"/>
              <a:gd name="connsiteY5" fmla="*/ 85282 h 6858000"/>
              <a:gd name="connsiteX0" fmla="*/ 0 w 10522037"/>
              <a:gd name="connsiteY0" fmla="*/ 0 h 6858924"/>
              <a:gd name="connsiteX1" fmla="*/ 10522037 w 10522037"/>
              <a:gd name="connsiteY1" fmla="*/ 924 h 6858924"/>
              <a:gd name="connsiteX2" fmla="*/ 10522037 w 10522037"/>
              <a:gd name="connsiteY2" fmla="*/ 6858924 h 6858924"/>
              <a:gd name="connsiteX3" fmla="*/ 9003580 w 10522037"/>
              <a:gd name="connsiteY3" fmla="*/ 6858924 h 6858924"/>
              <a:gd name="connsiteX4" fmla="*/ 1449494 w 10522037"/>
              <a:gd name="connsiteY4" fmla="*/ 4341399 h 6858924"/>
              <a:gd name="connsiteX5" fmla="*/ 0 w 10522037"/>
              <a:gd name="connsiteY5" fmla="*/ 0 h 6858924"/>
              <a:gd name="connsiteX0" fmla="*/ 0 w 10522037"/>
              <a:gd name="connsiteY0" fmla="*/ 0 h 6858924"/>
              <a:gd name="connsiteX1" fmla="*/ 10522037 w 10522037"/>
              <a:gd name="connsiteY1" fmla="*/ 924 h 6858924"/>
              <a:gd name="connsiteX2" fmla="*/ 10522037 w 10522037"/>
              <a:gd name="connsiteY2" fmla="*/ 6858924 h 6858924"/>
              <a:gd name="connsiteX3" fmla="*/ 9049762 w 10522037"/>
              <a:gd name="connsiteY3" fmla="*/ 6735773 h 6858924"/>
              <a:gd name="connsiteX4" fmla="*/ 1449494 w 10522037"/>
              <a:gd name="connsiteY4" fmla="*/ 4341399 h 6858924"/>
              <a:gd name="connsiteX5" fmla="*/ 0 w 10522037"/>
              <a:gd name="connsiteY5" fmla="*/ 0 h 6858924"/>
              <a:gd name="connsiteX0" fmla="*/ 0 w 10522037"/>
              <a:gd name="connsiteY0" fmla="*/ 0 h 6858924"/>
              <a:gd name="connsiteX1" fmla="*/ 10522037 w 10522037"/>
              <a:gd name="connsiteY1" fmla="*/ 924 h 6858924"/>
              <a:gd name="connsiteX2" fmla="*/ 10522037 w 10522037"/>
              <a:gd name="connsiteY2" fmla="*/ 6858924 h 6858924"/>
              <a:gd name="connsiteX3" fmla="*/ 9003580 w 10522037"/>
              <a:gd name="connsiteY3" fmla="*/ 6858924 h 6858924"/>
              <a:gd name="connsiteX4" fmla="*/ 1449494 w 10522037"/>
              <a:gd name="connsiteY4" fmla="*/ 4341399 h 6858924"/>
              <a:gd name="connsiteX5" fmla="*/ 0 w 10522037"/>
              <a:gd name="connsiteY5" fmla="*/ 0 h 6858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522037" h="6858924">
                <a:moveTo>
                  <a:pt x="0" y="0"/>
                </a:moveTo>
                <a:lnTo>
                  <a:pt x="10522037" y="924"/>
                </a:lnTo>
                <a:lnTo>
                  <a:pt x="10522037" y="6858924"/>
                </a:lnTo>
                <a:lnTo>
                  <a:pt x="9003580" y="6858924"/>
                </a:lnTo>
                <a:lnTo>
                  <a:pt x="1449494" y="4341399"/>
                </a:lnTo>
                <a:lnTo>
                  <a:pt x="0" y="0"/>
                </a:lnTo>
                <a:close/>
              </a:path>
            </a:pathLst>
          </a:cu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nl-BE" dirty="0" err="1"/>
              <a:t>ajouter</a:t>
            </a:r>
            <a:r>
              <a:rPr lang="nl-BE" dirty="0"/>
              <a:t> </a:t>
            </a:r>
            <a:r>
              <a:rPr lang="nl-BE" dirty="0" err="1"/>
              <a:t>une</a:t>
            </a:r>
            <a:r>
              <a:rPr lang="nl-BE" dirty="0"/>
              <a:t> image</a:t>
            </a:r>
          </a:p>
          <a:p>
            <a:endParaRPr lang="nl-BE" dirty="0"/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0773870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Slid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afbeelding 6">
            <a:extLst>
              <a:ext uri="{FF2B5EF4-FFF2-40B4-BE49-F238E27FC236}">
                <a16:creationId xmlns:a16="http://schemas.microsoft.com/office/drawing/2014/main" id="{982B4F0E-2DC5-4E6C-85A5-EE4FE83C3D9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nl-NL" dirty="0" err="1"/>
              <a:t>ajouter</a:t>
            </a:r>
            <a:r>
              <a:rPr lang="nl-NL" dirty="0"/>
              <a:t> </a:t>
            </a:r>
            <a:r>
              <a:rPr lang="nl-NL" dirty="0" err="1"/>
              <a:t>une</a:t>
            </a:r>
            <a:r>
              <a:rPr lang="nl-NL" dirty="0"/>
              <a:t> image</a:t>
            </a:r>
          </a:p>
          <a:p>
            <a:endParaRPr lang="nl-NL" dirty="0"/>
          </a:p>
          <a:p>
            <a:endParaRPr lang="nl-BE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B4B87CE6-7503-4BD4-90D8-9AF86956639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475970" y="130157"/>
            <a:ext cx="2354600" cy="1085800"/>
          </a:xfrm>
          <a:prstGeom prst="rect">
            <a:avLst/>
          </a:prstGeom>
        </p:spPr>
      </p:pic>
      <p:sp>
        <p:nvSpPr>
          <p:cNvPr id="5" name="Tijdelijke aanduiding voor dianummer 5">
            <a:extLst>
              <a:ext uri="{FF2B5EF4-FFF2-40B4-BE49-F238E27FC236}">
                <a16:creationId xmlns:a16="http://schemas.microsoft.com/office/drawing/2014/main" id="{8D377331-ABFE-4F3C-9A76-FCED724AC0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6F79550-FFA1-46F7-9039-F6F83672E96C}" type="slidenum">
              <a:rPr lang="nl-BE" smtClean="0"/>
              <a:pPr/>
              <a:t>‹N°›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2051210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Afbeelding met tekst, envelop, visitekaartje&#10;&#10;Automatisch gegenereerde beschrijving">
            <a:extLst>
              <a:ext uri="{FF2B5EF4-FFF2-40B4-BE49-F238E27FC236}">
                <a16:creationId xmlns:a16="http://schemas.microsoft.com/office/drawing/2014/main" id="{C1951EEB-253C-48A0-9550-926FF89A406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386AA8E3-7D28-4260-8060-D0575A14618C}"/>
              </a:ext>
            </a:extLst>
          </p:cNvPr>
          <p:cNvSpPr txBox="1"/>
          <p:nvPr userDrawn="1"/>
        </p:nvSpPr>
        <p:spPr>
          <a:xfrm>
            <a:off x="489790" y="3305490"/>
            <a:ext cx="83135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7200" dirty="0">
                <a:solidFill>
                  <a:schemeClr val="bg1"/>
                </a:solidFill>
                <a:latin typeface="+mj-lt"/>
              </a:rPr>
              <a:t>Merci!</a:t>
            </a:r>
            <a:endParaRPr lang="nl-BE" sz="72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57DEAB20-E797-4DEA-860A-D2676225C82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349511" y="742871"/>
            <a:ext cx="2354600" cy="10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5035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5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2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5" Type="http://schemas.openxmlformats.org/officeDocument/2006/relationships/slideLayout" Target="../slideLayouts/slideLayout31.xml"/><Relationship Id="rId4" Type="http://schemas.openxmlformats.org/officeDocument/2006/relationships/slideLayout" Target="../slideLayouts/slideLayout30.xml"/><Relationship Id="rId9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D871BC1-326C-4334-8B56-1EB776B1B8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6F5CC252-384B-4734-A293-8917505C0C2E}" type="datetimeFigureOut">
              <a:rPr lang="nl-BE" smtClean="0"/>
              <a:pPr/>
              <a:t>27/04/2022</a:t>
            </a:fld>
            <a:endParaRPr lang="nl-BE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66B3DBD-1ECD-4388-995A-E415658C83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nl-NL" dirty="0" err="1"/>
              <a:t>Pied</a:t>
            </a:r>
            <a:r>
              <a:rPr lang="nl-NL" dirty="0"/>
              <a:t> de page</a:t>
            </a:r>
            <a:endParaRPr lang="nl-BE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E6B0EEA-B5FD-49CC-B0F4-FB0DFAFBD7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96F79550-FFA1-46F7-9039-F6F83672E96C}" type="slidenum">
              <a:rPr lang="nl-BE" smtClean="0"/>
              <a:pPr/>
              <a:t>‹N°›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037629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12" r:id="rId2"/>
    <p:sldLayoutId id="2147483801" r:id="rId3"/>
    <p:sldLayoutId id="2147483800" r:id="rId4"/>
    <p:sldLayoutId id="2147483715" r:id="rId5"/>
    <p:sldLayoutId id="2147483719" r:id="rId6"/>
    <p:sldLayoutId id="2147483707" r:id="rId7"/>
    <p:sldLayoutId id="2147483723" r:id="rId8"/>
    <p:sldLayoutId id="2147483724" r:id="rId9"/>
    <p:sldLayoutId id="2147483753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D871BC1-326C-4334-8B56-1EB776B1B8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6F5CC252-384B-4734-A293-8917505C0C2E}" type="datetimeFigureOut">
              <a:rPr lang="nl-BE" smtClean="0"/>
              <a:pPr/>
              <a:t>27/04/2022</a:t>
            </a:fld>
            <a:endParaRPr lang="nl-BE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66B3DBD-1ECD-4388-995A-E415658C83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nl-BE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E6B0EEA-B5FD-49CC-B0F4-FB0DFAFBD7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96F79550-FFA1-46F7-9039-F6F83672E96C}" type="slidenum">
              <a:rPr lang="nl-BE" smtClean="0"/>
              <a:pPr/>
              <a:t>‹N°›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129722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6" r:id="rId2"/>
    <p:sldLayoutId id="2147483768" r:id="rId3"/>
    <p:sldLayoutId id="2147483773" r:id="rId4"/>
    <p:sldLayoutId id="2147483764" r:id="rId5"/>
    <p:sldLayoutId id="2147483776" r:id="rId6"/>
    <p:sldLayoutId id="2147483777" r:id="rId7"/>
    <p:sldLayoutId id="2147483778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D871BC1-326C-4334-8B56-1EB776B1B8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6F5CC252-384B-4734-A293-8917505C0C2E}" type="datetimeFigureOut">
              <a:rPr lang="nl-BE" smtClean="0"/>
              <a:pPr/>
              <a:t>27/04/2022</a:t>
            </a:fld>
            <a:endParaRPr lang="nl-BE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66B3DBD-1ECD-4388-995A-E415658C83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nl-NL" dirty="0" err="1"/>
              <a:t>footer</a:t>
            </a:r>
            <a:endParaRPr lang="nl-BE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E6B0EEA-B5FD-49CC-B0F4-FB0DFAFBD7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96F79550-FFA1-46F7-9039-F6F83672E96C}" type="slidenum">
              <a:rPr lang="nl-BE" smtClean="0"/>
              <a:pPr/>
              <a:t>‹N°›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575629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7" r:id="rId2"/>
    <p:sldLayoutId id="2147483789" r:id="rId3"/>
    <p:sldLayoutId id="2147483794" r:id="rId4"/>
    <p:sldLayoutId id="2147483785" r:id="rId5"/>
    <p:sldLayoutId id="2147483797" r:id="rId6"/>
    <p:sldLayoutId id="2147483798" r:id="rId7"/>
    <p:sldLayoutId id="2147483799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D871BC1-326C-4334-8B56-1EB776B1B8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6F5CC252-384B-4734-A293-8917505C0C2E}" type="datetimeFigureOut">
              <a:rPr lang="nl-BE" smtClean="0"/>
              <a:pPr/>
              <a:t>27/04/2022</a:t>
            </a:fld>
            <a:endParaRPr lang="nl-BE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66B3DBD-1ECD-4388-995A-E415658C83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nl-BE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E6B0EEA-B5FD-49CC-B0F4-FB0DFAFBD7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96F79550-FFA1-46F7-9039-F6F83672E96C}" type="slidenum">
              <a:rPr lang="nl-BE" smtClean="0"/>
              <a:pPr/>
              <a:t>‹N°›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532377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40" r:id="rId2"/>
    <p:sldLayoutId id="2147483742" r:id="rId3"/>
    <p:sldLayoutId id="2147483746" r:id="rId4"/>
    <p:sldLayoutId id="2147483734" r:id="rId5"/>
    <p:sldLayoutId id="2147483750" r:id="rId6"/>
    <p:sldLayoutId id="2147483751" r:id="rId7"/>
    <p:sldLayoutId id="2147483754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afcn.be/fr/professionnels/radioactivite-naturelle/rayonnement-cosmique" TargetMode="External"/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97200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AD0D7457-BA7C-4F23-8DD5-550B2FC97F3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501651"/>
            <a:ext cx="8081356" cy="479252"/>
          </a:xfrm>
        </p:spPr>
        <p:txBody>
          <a:bodyPr/>
          <a:lstStyle/>
          <a:p>
            <a:r>
              <a:rPr lang="en-GB" dirty="0"/>
              <a:t>Current regulations</a:t>
            </a:r>
            <a:endParaRPr lang="fr-BE" dirty="0"/>
          </a:p>
          <a:p>
            <a:endParaRPr lang="fr-BE" dirty="0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FC5FD2B1-D7E6-4F7A-8574-266F3DA1AF47}"/>
              </a:ext>
            </a:extLst>
          </p:cNvPr>
          <p:cNvSpPr txBox="1">
            <a:spLocks noChangeArrowheads="1"/>
          </p:cNvSpPr>
          <p:nvPr/>
        </p:nvSpPr>
        <p:spPr>
          <a:xfrm>
            <a:off x="838199" y="1327381"/>
            <a:ext cx="10295021" cy="511968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Symbol" panose="05050102010706020507" pitchFamily="18" charset="2"/>
              <a:buChar char="Þ"/>
              <a:defRPr/>
            </a:pPr>
            <a:r>
              <a:rPr lang="nl-NL" altLang="en-US" sz="2000" dirty="0"/>
              <a:t> </a:t>
            </a:r>
            <a:r>
              <a:rPr lang="nl-NL" altLang="en-US" sz="2000" dirty="0" err="1"/>
              <a:t>Calculation</a:t>
            </a:r>
            <a:r>
              <a:rPr lang="nl-NL" altLang="en-US" sz="2000" dirty="0"/>
              <a:t> codes </a:t>
            </a:r>
            <a:r>
              <a:rPr lang="nl-NL" altLang="en-US" sz="2000" dirty="0" err="1"/>
              <a:t>need</a:t>
            </a:r>
            <a:r>
              <a:rPr lang="nl-NL" altLang="en-US" sz="2000" dirty="0"/>
              <a:t> </a:t>
            </a:r>
            <a:r>
              <a:rPr lang="nl-NL" altLang="en-US" sz="2000" dirty="0" err="1"/>
              <a:t>to</a:t>
            </a:r>
            <a:r>
              <a:rPr lang="nl-NL" altLang="en-US" sz="2000" dirty="0"/>
              <a:t> </a:t>
            </a:r>
            <a:r>
              <a:rPr lang="nl-NL" altLang="en-US" sz="2000" dirty="0" err="1"/>
              <a:t>fulfill</a:t>
            </a:r>
            <a:r>
              <a:rPr lang="nl-NL" altLang="en-US" sz="2000" dirty="0"/>
              <a:t> </a:t>
            </a:r>
            <a:r>
              <a:rPr lang="nl-NL" altLang="en-US" sz="2000" b="1" u="sng" dirty="0" err="1"/>
              <a:t>quality</a:t>
            </a:r>
            <a:r>
              <a:rPr lang="nl-NL" altLang="en-US" sz="2000" b="1" u="sng" dirty="0"/>
              <a:t> criteria</a:t>
            </a:r>
            <a:r>
              <a:rPr lang="nl-NL" altLang="en-US" sz="2000" b="1" dirty="0"/>
              <a:t> </a:t>
            </a:r>
            <a:r>
              <a:rPr lang="nl-NL" altLang="en-US" sz="2000" dirty="0" err="1"/>
              <a:t>defined</a:t>
            </a:r>
            <a:r>
              <a:rPr lang="nl-NL" altLang="en-US" sz="2000" dirty="0"/>
              <a:t> </a:t>
            </a:r>
            <a:r>
              <a:rPr lang="nl-NL" altLang="en-US" sz="2000" dirty="0" err="1"/>
              <a:t>by</a:t>
            </a:r>
            <a:r>
              <a:rPr lang="nl-NL" altLang="en-US" sz="2000" dirty="0"/>
              <a:t> FANC (</a:t>
            </a:r>
            <a:r>
              <a:rPr lang="nl-NL" altLang="en-US" sz="2000" dirty="0" err="1"/>
              <a:t>see</a:t>
            </a:r>
            <a:r>
              <a:rPr lang="nl-NL" altLang="en-US" sz="2000" dirty="0"/>
              <a:t> </a:t>
            </a:r>
            <a:r>
              <a:rPr lang="fr-BE" altLang="en-US" sz="2000" dirty="0"/>
              <a:t>Règlement technique de l’AFCN du 8 novembre 2021 fixant les critères de qualité relatifs aux méthodes d'évaluation des doses provenant de l'exposition au rayonnement cosmique du personnel navigant)</a:t>
            </a:r>
            <a:r>
              <a:rPr lang="nl-NL" altLang="en-US" sz="2000" dirty="0"/>
              <a:t>:</a:t>
            </a:r>
          </a:p>
          <a:p>
            <a:pPr marL="0" indent="0">
              <a:buNone/>
              <a:defRPr/>
            </a:pPr>
            <a:endParaRPr lang="nl-NL" altLang="en-US" sz="1000" dirty="0"/>
          </a:p>
          <a:p>
            <a:pPr marL="1260000" lvl="3">
              <a:spcBef>
                <a:spcPts val="0"/>
              </a:spcBef>
              <a:defRPr/>
            </a:pPr>
            <a:r>
              <a:rPr lang="nl-NL" altLang="en-US" i="1" dirty="0"/>
              <a:t>system of </a:t>
            </a:r>
            <a:r>
              <a:rPr lang="nl-NL" altLang="en-US" i="1" dirty="0" err="1"/>
              <a:t>quality</a:t>
            </a:r>
            <a:r>
              <a:rPr lang="nl-NL" altLang="en-US" i="1" dirty="0"/>
              <a:t> management type ISO 9001 of equivalent;</a:t>
            </a:r>
          </a:p>
          <a:p>
            <a:pPr marL="1260000" lvl="3">
              <a:spcBef>
                <a:spcPts val="0"/>
              </a:spcBef>
              <a:defRPr/>
            </a:pPr>
            <a:r>
              <a:rPr lang="nl-NL" altLang="en-US" i="1" dirty="0"/>
              <a:t>code </a:t>
            </a:r>
            <a:r>
              <a:rPr lang="nl-NL" altLang="en-US" i="1" dirty="0" err="1"/>
              <a:t>documented</a:t>
            </a:r>
            <a:r>
              <a:rPr lang="nl-NL" altLang="en-US" i="1" dirty="0"/>
              <a:t> + </a:t>
            </a:r>
            <a:r>
              <a:rPr lang="nl-NL" altLang="en-US" i="1" dirty="0" err="1"/>
              <a:t>validation</a:t>
            </a:r>
            <a:r>
              <a:rPr lang="nl-NL" altLang="en-US" i="1" dirty="0"/>
              <a:t> procedure;</a:t>
            </a:r>
          </a:p>
          <a:p>
            <a:pPr marL="1257300" lvl="3">
              <a:spcBef>
                <a:spcPts val="0"/>
              </a:spcBef>
              <a:defRPr/>
            </a:pPr>
            <a:r>
              <a:rPr lang="nl-NL" altLang="en-US" i="1" dirty="0" err="1"/>
              <a:t>participation</a:t>
            </a:r>
            <a:r>
              <a:rPr lang="nl-NL" altLang="en-US" i="1" dirty="0"/>
              <a:t> </a:t>
            </a:r>
            <a:r>
              <a:rPr lang="nl-NL" altLang="en-US" i="1" dirty="0" err="1"/>
              <a:t>to</a:t>
            </a:r>
            <a:r>
              <a:rPr lang="nl-NL" altLang="en-US" i="1" dirty="0"/>
              <a:t> </a:t>
            </a:r>
            <a:r>
              <a:rPr lang="nl-NL" altLang="en-US" i="1" dirty="0" err="1"/>
              <a:t>intercomparison</a:t>
            </a:r>
            <a:r>
              <a:rPr lang="nl-NL" altLang="en-US" i="1" dirty="0"/>
              <a:t> </a:t>
            </a:r>
            <a:r>
              <a:rPr lang="nl-NL" altLang="en-US" i="1" dirty="0" err="1"/>
              <a:t>exercises</a:t>
            </a:r>
            <a:r>
              <a:rPr lang="nl-NL" altLang="en-US" i="1" dirty="0"/>
              <a:t>.</a:t>
            </a:r>
            <a:endParaRPr lang="en-GB" dirty="0"/>
          </a:p>
          <a:p>
            <a:pPr marL="0" indent="0">
              <a:buFontTx/>
              <a:buNone/>
              <a:defRPr/>
            </a:pPr>
            <a:endParaRPr lang="nl-NL" altLang="en-US" sz="2000" dirty="0"/>
          </a:p>
          <a:p>
            <a:pPr marL="0" indent="0">
              <a:buFontTx/>
              <a:buNone/>
              <a:defRPr/>
            </a:pPr>
            <a:r>
              <a:rPr lang="nl-NL" altLang="en-US" sz="2000" b="1" dirty="0"/>
              <a:t>Survey </a:t>
            </a:r>
            <a:r>
              <a:rPr lang="nl-NL" altLang="en-US" sz="2000" dirty="0" err="1"/>
              <a:t>by</a:t>
            </a:r>
            <a:r>
              <a:rPr lang="nl-NL" altLang="en-US" sz="2000" dirty="0"/>
              <a:t> FANC in 2017</a:t>
            </a:r>
          </a:p>
          <a:p>
            <a:pPr>
              <a:buFont typeface="Symbol" panose="05050102010706020507" pitchFamily="18" charset="2"/>
              <a:buChar char="Þ"/>
              <a:defRPr/>
            </a:pPr>
            <a:r>
              <a:rPr lang="nl-NL" altLang="en-US" sz="2000" dirty="0"/>
              <a:t> </a:t>
            </a:r>
            <a:r>
              <a:rPr lang="nl-NL" altLang="en-US" sz="2000" dirty="0" err="1"/>
              <a:t>all</a:t>
            </a:r>
            <a:r>
              <a:rPr lang="nl-NL" altLang="en-US" sz="2000" dirty="0"/>
              <a:t> codes </a:t>
            </a:r>
            <a:r>
              <a:rPr lang="nl-NL" altLang="en-US" sz="2000" dirty="0" err="1"/>
              <a:t>currently</a:t>
            </a:r>
            <a:r>
              <a:rPr lang="nl-NL" altLang="en-US" sz="2000" dirty="0"/>
              <a:t> </a:t>
            </a:r>
            <a:r>
              <a:rPr lang="nl-NL" altLang="en-US" sz="2000" dirty="0" err="1"/>
              <a:t>used</a:t>
            </a:r>
            <a:r>
              <a:rPr lang="nl-NL" altLang="en-US" sz="2000" dirty="0"/>
              <a:t> in Belgium </a:t>
            </a:r>
            <a:r>
              <a:rPr lang="nl-NL" altLang="en-US" sz="2000" dirty="0" err="1"/>
              <a:t>already</a:t>
            </a:r>
            <a:r>
              <a:rPr lang="nl-NL" altLang="en-US" sz="2000" dirty="0"/>
              <a:t> </a:t>
            </a:r>
            <a:r>
              <a:rPr lang="nl-NL" altLang="en-US" sz="2000" dirty="0" err="1"/>
              <a:t>fulfill</a:t>
            </a:r>
            <a:r>
              <a:rPr lang="nl-NL" altLang="en-US" sz="2000" dirty="0"/>
              <a:t> these criteria</a:t>
            </a:r>
          </a:p>
          <a:p>
            <a:pPr>
              <a:buFont typeface="Symbol" panose="05050102010706020507" pitchFamily="18" charset="2"/>
              <a:buChar char="Þ"/>
              <a:defRPr/>
            </a:pPr>
            <a:endParaRPr lang="nl-NL" altLang="en-US" sz="2000" dirty="0"/>
          </a:p>
          <a:p>
            <a:pPr marL="0" indent="0">
              <a:buNone/>
              <a:defRPr/>
            </a:pPr>
            <a:r>
              <a:rPr lang="nl-NL" altLang="en-US" sz="2000" dirty="0" err="1"/>
              <a:t>Indicative</a:t>
            </a:r>
            <a:r>
              <a:rPr lang="nl-NL" altLang="en-US" sz="2000" dirty="0"/>
              <a:t> list of codes </a:t>
            </a:r>
            <a:r>
              <a:rPr lang="nl-NL" altLang="en-US" sz="2000" dirty="0" err="1"/>
              <a:t>available</a:t>
            </a:r>
            <a:r>
              <a:rPr lang="nl-NL" altLang="en-US" sz="2000" dirty="0"/>
              <a:t> on FANC website: </a:t>
            </a:r>
          </a:p>
          <a:p>
            <a:pPr marL="0" indent="0">
              <a:buNone/>
              <a:defRPr/>
            </a:pPr>
            <a:r>
              <a:rPr lang="fr-FR" sz="1400" dirty="0">
                <a:hlinkClick r:id="rId2"/>
              </a:rPr>
              <a:t>Rayonnement cosmique | AFCN - Agence fédérale de Contrôle nucléaire</a:t>
            </a:r>
            <a:endParaRPr lang="nl-NL" altLang="en-US" sz="2000" dirty="0"/>
          </a:p>
          <a:p>
            <a:pPr marL="0" indent="0">
              <a:buFontTx/>
              <a:buNone/>
              <a:defRPr/>
            </a:pPr>
            <a:endParaRPr lang="nl-NL" altLang="en-US" sz="2000" dirty="0"/>
          </a:p>
          <a:p>
            <a:pPr marL="0" indent="0">
              <a:buFontTx/>
              <a:buNone/>
              <a:defRPr/>
            </a:pPr>
            <a:endParaRPr lang="nl-NL" altLang="en-US" sz="2000" dirty="0"/>
          </a:p>
          <a:p>
            <a:pPr marL="0" indent="0">
              <a:buFontTx/>
              <a:buNone/>
              <a:defRPr/>
            </a:pPr>
            <a:endParaRPr lang="nl-NL" altLang="en-US" sz="2000" dirty="0"/>
          </a:p>
        </p:txBody>
      </p:sp>
    </p:spTree>
    <p:extLst>
      <p:ext uri="{BB962C8B-B14F-4D97-AF65-F5344CB8AC3E}">
        <p14:creationId xmlns:p14="http://schemas.microsoft.com/office/powerpoint/2010/main" val="9127444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5A0B0172-DBBA-44B9-BC6C-0DF6FF584E2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501651"/>
            <a:ext cx="8081356" cy="479252"/>
          </a:xfrm>
        </p:spPr>
        <p:txBody>
          <a:bodyPr/>
          <a:lstStyle/>
          <a:p>
            <a:r>
              <a:rPr lang="en-GB" dirty="0"/>
              <a:t>Current regulations</a:t>
            </a:r>
            <a:endParaRPr lang="fr-BE" dirty="0"/>
          </a:p>
          <a:p>
            <a:endParaRPr lang="fr-BE" dirty="0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1C235F2D-A7EF-48A3-B93D-F3949EADFCE0}"/>
              </a:ext>
            </a:extLst>
          </p:cNvPr>
          <p:cNvSpPr txBox="1">
            <a:spLocks noChangeArrowheads="1"/>
          </p:cNvSpPr>
          <p:nvPr/>
        </p:nvSpPr>
        <p:spPr>
          <a:xfrm>
            <a:off x="395146" y="1236661"/>
            <a:ext cx="11508097" cy="511968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>
              <a:buClr>
                <a:schemeClr val="bg2"/>
              </a:buClr>
              <a:buFontTx/>
              <a:buNone/>
              <a:defRPr/>
            </a:pPr>
            <a:r>
              <a:rPr lang="en-GB" altLang="en-US" sz="2400" b="1" dirty="0"/>
              <a:t>FANC receives doses from </a:t>
            </a:r>
            <a:r>
              <a:rPr lang="en-GB" altLang="en-US" sz="2400" b="1" dirty="0">
                <a:solidFill>
                  <a:srgbClr val="FF0000"/>
                </a:solidFill>
              </a:rPr>
              <a:t>6</a:t>
            </a:r>
            <a:r>
              <a:rPr lang="en-GB" altLang="en-US" sz="2400" b="1" dirty="0"/>
              <a:t> airlines registered in Belgium</a:t>
            </a:r>
          </a:p>
          <a:p>
            <a:pPr marL="0">
              <a:buClr>
                <a:schemeClr val="bg2"/>
              </a:buClr>
              <a:buFontTx/>
              <a:buNone/>
              <a:defRPr/>
            </a:pPr>
            <a:endParaRPr lang="en-GB" altLang="en-US" sz="1000" b="1" u="sng" dirty="0"/>
          </a:p>
          <a:p>
            <a:pPr>
              <a:buClr>
                <a:schemeClr val="bg2"/>
              </a:buClr>
              <a:buFontTx/>
              <a:buNone/>
              <a:defRPr/>
            </a:pPr>
            <a:r>
              <a:rPr lang="en-GB" altLang="en-US" sz="2400" b="1" u="sng" dirty="0"/>
              <a:t>2020</a:t>
            </a:r>
            <a:r>
              <a:rPr lang="en-GB" altLang="en-US" sz="2400" b="1" dirty="0"/>
              <a:t>:</a:t>
            </a:r>
          </a:p>
          <a:p>
            <a:pPr>
              <a:buClr>
                <a:schemeClr val="bg2"/>
              </a:buClr>
              <a:buFontTx/>
              <a:buNone/>
              <a:defRPr/>
            </a:pPr>
            <a:r>
              <a:rPr lang="en-GB" altLang="en-US" sz="2400" b="1" dirty="0"/>
              <a:t>- 1879 individual doses</a:t>
            </a:r>
          </a:p>
          <a:p>
            <a:pPr>
              <a:buClr>
                <a:schemeClr val="bg2"/>
              </a:buClr>
              <a:buFontTx/>
              <a:buNone/>
              <a:defRPr/>
            </a:pPr>
            <a:r>
              <a:rPr lang="en-GB" altLang="en-US" sz="2400" b="1" dirty="0"/>
              <a:t>- 758 doses &gt; 1 mSv</a:t>
            </a:r>
            <a:endParaRPr lang="nl-NL" altLang="en-US" sz="2000" dirty="0"/>
          </a:p>
          <a:p>
            <a:pPr marL="0">
              <a:lnSpc>
                <a:spcPct val="80000"/>
              </a:lnSpc>
              <a:buFontTx/>
              <a:buNone/>
              <a:defRPr/>
            </a:pPr>
            <a:endParaRPr lang="nl-BE" altLang="en-US" sz="2000" dirty="0"/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nl-BE" altLang="en-US" sz="2000" dirty="0" err="1"/>
              <a:t>Since</a:t>
            </a:r>
            <a:r>
              <a:rPr lang="nl-BE" altLang="en-US" sz="2000" dirty="0"/>
              <a:t> 2007, </a:t>
            </a:r>
            <a:r>
              <a:rPr lang="nl-BE" altLang="en-US" sz="2000" dirty="0" err="1"/>
              <a:t>only</a:t>
            </a:r>
            <a:r>
              <a:rPr lang="nl-BE" altLang="en-US" sz="2000" dirty="0"/>
              <a:t> </a:t>
            </a:r>
            <a:r>
              <a:rPr lang="nl-BE" altLang="en-US" sz="2000" i="1" u="sng" dirty="0" err="1"/>
              <a:t>one</a:t>
            </a:r>
            <a:r>
              <a:rPr lang="nl-BE" altLang="en-US" sz="2000" dirty="0"/>
              <a:t> </a:t>
            </a:r>
            <a:r>
              <a:rPr lang="nl-BE" altLang="en-US" sz="2000" dirty="0" err="1"/>
              <a:t>occurence</a:t>
            </a:r>
            <a:r>
              <a:rPr lang="nl-BE" altLang="en-US" sz="2000" dirty="0"/>
              <a:t>  of </a:t>
            </a:r>
            <a:r>
              <a:rPr lang="nl-BE" altLang="en-US" sz="2000" dirty="0" err="1"/>
              <a:t>dose</a:t>
            </a:r>
            <a:r>
              <a:rPr lang="nl-BE" altLang="en-US" sz="2000" dirty="0"/>
              <a:t> </a:t>
            </a:r>
            <a:r>
              <a:rPr lang="nl-BE" altLang="en-US" sz="2000" dirty="0">
                <a:solidFill>
                  <a:srgbClr val="FF0000"/>
                </a:solidFill>
              </a:rPr>
              <a:t>&gt; 6 </a:t>
            </a:r>
            <a:r>
              <a:rPr lang="nl-BE" altLang="en-US" sz="2000" dirty="0" err="1">
                <a:solidFill>
                  <a:srgbClr val="FF0000"/>
                </a:solidFill>
              </a:rPr>
              <a:t>mSv</a:t>
            </a:r>
            <a:endParaRPr lang="nl-NL" altLang="en-US" sz="2000" dirty="0">
              <a:solidFill>
                <a:srgbClr val="FF0000"/>
              </a:solidFill>
            </a:endParaRPr>
          </a:p>
          <a:p>
            <a:pPr marL="0" indent="0">
              <a:buFontTx/>
              <a:buNone/>
              <a:defRPr/>
            </a:pPr>
            <a:endParaRPr lang="nl-NL" altLang="en-US" sz="2000" dirty="0"/>
          </a:p>
          <a:p>
            <a:pPr marL="0" indent="0">
              <a:buFontTx/>
              <a:buNone/>
              <a:defRPr/>
            </a:pPr>
            <a:r>
              <a:rPr lang="nl-NL" altLang="en-US" sz="2000" dirty="0"/>
              <a:t>Doses </a:t>
            </a:r>
            <a:r>
              <a:rPr lang="nl-NL" altLang="en-US" sz="2000" dirty="0" err="1"/>
              <a:t>Belgian</a:t>
            </a:r>
            <a:r>
              <a:rPr lang="nl-NL" altLang="en-US" sz="2000" dirty="0"/>
              <a:t> </a:t>
            </a:r>
            <a:r>
              <a:rPr lang="nl-NL" altLang="en-US" sz="2000" dirty="0" err="1"/>
              <a:t>aircrew</a:t>
            </a:r>
            <a:r>
              <a:rPr lang="nl-NL" altLang="en-US" sz="2000" dirty="0"/>
              <a:t> </a:t>
            </a:r>
            <a:r>
              <a:rPr lang="nl-NL" altLang="en-US" sz="2000" b="1" dirty="0" err="1"/>
              <a:t>comparable</a:t>
            </a:r>
            <a:r>
              <a:rPr lang="nl-NL" altLang="en-US" sz="2000" dirty="0"/>
              <a:t> </a:t>
            </a:r>
            <a:r>
              <a:rPr lang="nl-NL" altLang="en-US" sz="2000" dirty="0" err="1"/>
              <a:t>to</a:t>
            </a:r>
            <a:r>
              <a:rPr lang="nl-NL" altLang="en-US" sz="2000" dirty="0"/>
              <a:t> </a:t>
            </a:r>
            <a:r>
              <a:rPr lang="nl-NL" altLang="en-US" sz="2000" dirty="0" err="1"/>
              <a:t>other</a:t>
            </a:r>
            <a:r>
              <a:rPr lang="nl-NL" altLang="en-US" sz="2000" dirty="0"/>
              <a:t> EU </a:t>
            </a:r>
            <a:r>
              <a:rPr lang="nl-NL" altLang="en-US" sz="2000" dirty="0" err="1"/>
              <a:t>countries</a:t>
            </a:r>
            <a:endParaRPr lang="nl-NL" altLang="en-US" sz="2000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5B615C5B-3144-4C8A-A65E-1BAC67067E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1029" y="4003675"/>
            <a:ext cx="4695825" cy="285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2399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F0451835-3643-467D-B4D3-097FAC9051E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3" name="Espace réservé du texte 1">
            <a:extLst>
              <a:ext uri="{FF2B5EF4-FFF2-40B4-BE49-F238E27FC236}">
                <a16:creationId xmlns:a16="http://schemas.microsoft.com/office/drawing/2014/main" id="{384E139B-B1D8-4126-8749-A3DBA48849C9}"/>
              </a:ext>
            </a:extLst>
          </p:cNvPr>
          <p:cNvSpPr txBox="1">
            <a:spLocks/>
          </p:cNvSpPr>
          <p:nvPr/>
        </p:nvSpPr>
        <p:spPr>
          <a:xfrm>
            <a:off x="838200" y="1237705"/>
            <a:ext cx="10515600" cy="853324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60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Aircrew exposure to cosmic radiation: an overview</a:t>
            </a:r>
            <a:br>
              <a:rPr lang="en-GB"/>
            </a:br>
            <a:endParaRPr lang="fr-BE" dirty="0"/>
          </a:p>
        </p:txBody>
      </p:sp>
      <p:pic>
        <p:nvPicPr>
          <p:cNvPr id="4" name="Graphique 1">
            <a:extLst>
              <a:ext uri="{FF2B5EF4-FFF2-40B4-BE49-F238E27FC236}">
                <a16:creationId xmlns:a16="http://schemas.microsoft.com/office/drawing/2014/main" id="{AA657394-5CA2-4C0B-8F7F-665E28E8B9FD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243" y="3165184"/>
            <a:ext cx="5346700" cy="320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1" descr="secondary cosmic-rays">
            <a:extLst>
              <a:ext uri="{FF2B5EF4-FFF2-40B4-BE49-F238E27FC236}">
                <a16:creationId xmlns:a16="http://schemas.microsoft.com/office/drawing/2014/main" id="{FA886C7F-7DDB-4216-9C5D-165106B8E5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6606" y="3165184"/>
            <a:ext cx="2561576" cy="320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66094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2">
            <a:extLst>
              <a:ext uri="{FF2B5EF4-FFF2-40B4-BE49-F238E27FC236}">
                <a16:creationId xmlns:a16="http://schemas.microsoft.com/office/drawing/2014/main" id="{CB657C13-0625-4265-87FD-5F8A05114896}"/>
              </a:ext>
            </a:extLst>
          </p:cNvPr>
          <p:cNvSpPr txBox="1">
            <a:spLocks/>
          </p:cNvSpPr>
          <p:nvPr/>
        </p:nvSpPr>
        <p:spPr>
          <a:xfrm>
            <a:off x="838200" y="1327381"/>
            <a:ext cx="10515600" cy="4657783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AutoNum type="arabicPeriod"/>
            </a:pPr>
            <a:r>
              <a:rPr lang="en-GB" sz="3200"/>
              <a:t>What is cosmic radiation?</a:t>
            </a:r>
          </a:p>
          <a:p>
            <a:pPr marL="342900" indent="-342900">
              <a:buFont typeface="Arial" panose="020B0604020202020204" pitchFamily="34" charset="0"/>
              <a:buAutoNum type="arabicPeriod"/>
            </a:pPr>
            <a:endParaRPr lang="en-GB" sz="1000"/>
          </a:p>
          <a:p>
            <a:pPr marL="342900" indent="-342900">
              <a:buFont typeface="Arial" panose="020B0604020202020204" pitchFamily="34" charset="0"/>
              <a:buAutoNum type="arabicPeriod"/>
            </a:pPr>
            <a:r>
              <a:rPr lang="en-GB" sz="3200"/>
              <a:t>Exposure to cosmic radiation</a:t>
            </a:r>
          </a:p>
          <a:p>
            <a:pPr marL="342900" indent="-342900">
              <a:buFont typeface="Arial" panose="020B0604020202020204" pitchFamily="34" charset="0"/>
              <a:buAutoNum type="arabicPeriod"/>
            </a:pPr>
            <a:endParaRPr lang="en-GB" sz="1000"/>
          </a:p>
          <a:p>
            <a:pPr marL="342900" indent="-342900">
              <a:buFont typeface="Arial" panose="020B0604020202020204" pitchFamily="34" charset="0"/>
              <a:buAutoNum type="arabicPeriod"/>
            </a:pPr>
            <a:r>
              <a:rPr lang="en-GB" sz="3200"/>
              <a:t>Cosmic radiation and radiation protection</a:t>
            </a:r>
          </a:p>
          <a:p>
            <a:pPr marL="342900" indent="-342900">
              <a:buFont typeface="Arial" panose="020B0604020202020204" pitchFamily="34" charset="0"/>
              <a:buAutoNum type="arabicPeriod"/>
            </a:pPr>
            <a:endParaRPr lang="en-GB" sz="1000"/>
          </a:p>
          <a:p>
            <a:pPr marL="342900" indent="-342900">
              <a:buFont typeface="Arial" panose="020B0604020202020204" pitchFamily="34" charset="0"/>
              <a:buAutoNum type="arabicPeriod"/>
            </a:pPr>
            <a:r>
              <a:rPr lang="en-GB" sz="3200"/>
              <a:t>Current regulations</a:t>
            </a:r>
            <a:endParaRPr lang="fr-BE" sz="3200" dirty="0"/>
          </a:p>
        </p:txBody>
      </p:sp>
      <p:sp>
        <p:nvSpPr>
          <p:cNvPr id="6" name="Espace réservé du texte 1">
            <a:extLst>
              <a:ext uri="{FF2B5EF4-FFF2-40B4-BE49-F238E27FC236}">
                <a16:creationId xmlns:a16="http://schemas.microsoft.com/office/drawing/2014/main" id="{C433B315-3244-4F01-BAE2-BCB011740D3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501651"/>
            <a:ext cx="8081356" cy="479252"/>
          </a:xfrm>
        </p:spPr>
        <p:txBody>
          <a:bodyPr/>
          <a:lstStyle/>
          <a:p>
            <a:r>
              <a:rPr lang="en-GB" dirty="0"/>
              <a:t>Contents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4294420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1">
            <a:extLst>
              <a:ext uri="{FF2B5EF4-FFF2-40B4-BE49-F238E27FC236}">
                <a16:creationId xmlns:a16="http://schemas.microsoft.com/office/drawing/2014/main" id="{E06D89D9-B53C-40D3-ABE1-1B0EB5DFB6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501651"/>
            <a:ext cx="8081356" cy="479252"/>
          </a:xfrm>
        </p:spPr>
        <p:txBody>
          <a:bodyPr/>
          <a:lstStyle/>
          <a:p>
            <a:r>
              <a:rPr lang="en-GB" dirty="0"/>
              <a:t>What is cosmic radiation?</a:t>
            </a:r>
            <a:endParaRPr lang="fr-BE" dirty="0"/>
          </a:p>
        </p:txBody>
      </p:sp>
      <p:sp>
        <p:nvSpPr>
          <p:cNvPr id="5" name="Espace réservé du texte 2">
            <a:extLst>
              <a:ext uri="{FF2B5EF4-FFF2-40B4-BE49-F238E27FC236}">
                <a16:creationId xmlns:a16="http://schemas.microsoft.com/office/drawing/2014/main" id="{C07E6331-B346-4211-A193-78E23F4DD9A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8200" y="1327381"/>
            <a:ext cx="10515600" cy="4657783"/>
          </a:xfrm>
        </p:spPr>
        <p:txBody>
          <a:bodyPr/>
          <a:lstStyle/>
          <a:p>
            <a:r>
              <a:rPr lang="en-GB" sz="2000" dirty="0"/>
              <a:t>Primary cosmic radiation: high energetic particles from space (mainly hydrogen and helium nuclei)</a:t>
            </a:r>
          </a:p>
          <a:p>
            <a:endParaRPr lang="fr-BE" dirty="0"/>
          </a:p>
        </p:txBody>
      </p:sp>
      <p:pic>
        <p:nvPicPr>
          <p:cNvPr id="6" name="Picture 15" descr="solar-flare">
            <a:extLst>
              <a:ext uri="{FF2B5EF4-FFF2-40B4-BE49-F238E27FC236}">
                <a16:creationId xmlns:a16="http://schemas.microsoft.com/office/drawing/2014/main" id="{11626925-0A51-4474-9CF8-2199492A4F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185" y="4091065"/>
            <a:ext cx="2087688" cy="1669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7" descr="crab nebula">
            <a:extLst>
              <a:ext uri="{FF2B5EF4-FFF2-40B4-BE49-F238E27FC236}">
                <a16:creationId xmlns:a16="http://schemas.microsoft.com/office/drawing/2014/main" id="{0399826C-F57F-43AC-81F3-77A45B12C8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372" y="1782947"/>
            <a:ext cx="2111502" cy="190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18">
            <a:extLst>
              <a:ext uri="{FF2B5EF4-FFF2-40B4-BE49-F238E27FC236}">
                <a16:creationId xmlns:a16="http://schemas.microsoft.com/office/drawing/2014/main" id="{3FA3CE78-FB43-4E0E-A84C-D04B3FAEE6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11190" y="2213139"/>
            <a:ext cx="439158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BE" altLang="en-US" sz="2000" dirty="0" err="1">
                <a:latin typeface="+mn-lt"/>
              </a:rPr>
              <a:t>Galactic</a:t>
            </a:r>
            <a:r>
              <a:rPr lang="fr-BE" altLang="en-US" sz="2000" dirty="0">
                <a:latin typeface="+mn-lt"/>
              </a:rPr>
              <a:t> component (main component):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BE" altLang="en-US" sz="2000" dirty="0">
                <a:latin typeface="+mn-lt"/>
              </a:rPr>
              <a:t>e.g. supernova explosions,…</a:t>
            </a:r>
            <a:endParaRPr lang="fr-FR" altLang="en-US" sz="2000" dirty="0">
              <a:latin typeface="+mn-lt"/>
            </a:endParaRPr>
          </a:p>
        </p:txBody>
      </p:sp>
      <p:sp>
        <p:nvSpPr>
          <p:cNvPr id="9" name="Text Box 19">
            <a:extLst>
              <a:ext uri="{FF2B5EF4-FFF2-40B4-BE49-F238E27FC236}">
                <a16:creationId xmlns:a16="http://schemas.microsoft.com/office/drawing/2014/main" id="{D684FDE8-882D-40F6-8689-A2F9BC77DE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38997" y="4246340"/>
            <a:ext cx="7357339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BE" altLang="en-US" sz="2000" dirty="0" err="1">
                <a:latin typeface="+mn-lt"/>
              </a:rPr>
              <a:t>Solary</a:t>
            </a:r>
            <a:r>
              <a:rPr lang="fr-BE" altLang="en-US" sz="2000" dirty="0">
                <a:latin typeface="+mn-lt"/>
              </a:rPr>
              <a:t> component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BE" altLang="en-US" sz="2400" dirty="0">
                <a:latin typeface="+mn-lt"/>
              </a:rPr>
              <a:t>(</a:t>
            </a:r>
            <a:r>
              <a:rPr lang="fr-BE" altLang="en-US" sz="2000" dirty="0">
                <a:latin typeface="+mn-lt"/>
              </a:rPr>
              <a:t>11-years cycle, </a:t>
            </a:r>
            <a:r>
              <a:rPr lang="fr-BE" altLang="en-US" sz="2000" dirty="0" err="1">
                <a:latin typeface="+mn-lt"/>
              </a:rPr>
              <a:t>may</a:t>
            </a:r>
            <a:r>
              <a:rPr lang="fr-BE" altLang="en-US" sz="2000" dirty="0">
                <a:latin typeface="+mn-lt"/>
              </a:rPr>
              <a:t> </a:t>
            </a:r>
            <a:r>
              <a:rPr lang="fr-BE" altLang="en-US" sz="2000" dirty="0" err="1">
                <a:latin typeface="+mn-lt"/>
              </a:rPr>
              <a:t>be</a:t>
            </a:r>
            <a:r>
              <a:rPr lang="fr-BE" altLang="en-US" sz="2000" dirty="0">
                <a:latin typeface="+mn-lt"/>
              </a:rPr>
              <a:t> </a:t>
            </a:r>
            <a:r>
              <a:rPr lang="fr-BE" altLang="en-US" sz="2000" dirty="0" err="1">
                <a:latin typeface="+mn-lt"/>
              </a:rPr>
              <a:t>significant</a:t>
            </a:r>
            <a:r>
              <a:rPr lang="fr-BE" altLang="en-US" sz="2000" dirty="0">
                <a:latin typeface="+mn-lt"/>
              </a:rPr>
              <a:t> in case of </a:t>
            </a:r>
            <a:r>
              <a:rPr lang="fr-BE" altLang="en-US" sz="2000" dirty="0" err="1">
                <a:latin typeface="+mn-lt"/>
              </a:rPr>
              <a:t>solar</a:t>
            </a:r>
            <a:r>
              <a:rPr lang="fr-BE" altLang="en-US" sz="2000" dirty="0">
                <a:latin typeface="+mn-lt"/>
              </a:rPr>
              <a:t> </a:t>
            </a:r>
            <a:r>
              <a:rPr lang="fr-BE" altLang="en-US" sz="2000" dirty="0" err="1">
                <a:latin typeface="+mn-lt"/>
              </a:rPr>
              <a:t>disturbance</a:t>
            </a:r>
            <a:r>
              <a:rPr lang="fr-BE" altLang="en-US" sz="2000" dirty="0">
                <a:latin typeface="+mn-lt"/>
              </a:rPr>
              <a:t> </a:t>
            </a:r>
            <a:r>
              <a:rPr lang="fr-BE" altLang="en-US" sz="2000" dirty="0" err="1">
                <a:latin typeface="+mn-lt"/>
              </a:rPr>
              <a:t>event</a:t>
            </a:r>
            <a:r>
              <a:rPr lang="fr-BE" altLang="en-US" sz="2000" dirty="0">
                <a:latin typeface="+mn-lt"/>
              </a:rPr>
              <a:t> / </a:t>
            </a:r>
            <a:r>
              <a:rPr lang="fr-BE" altLang="en-US" sz="2000" dirty="0" err="1">
                <a:latin typeface="+mn-lt"/>
              </a:rPr>
              <a:t>solar</a:t>
            </a:r>
            <a:r>
              <a:rPr lang="fr-BE" altLang="en-US" sz="2000" dirty="0">
                <a:latin typeface="+mn-lt"/>
              </a:rPr>
              <a:t> </a:t>
            </a:r>
            <a:r>
              <a:rPr lang="fr-BE" altLang="en-US" sz="2000" dirty="0" err="1">
                <a:latin typeface="+mn-lt"/>
              </a:rPr>
              <a:t>flare</a:t>
            </a:r>
            <a:r>
              <a:rPr lang="fr-BE" altLang="en-US" sz="2000" dirty="0">
                <a:latin typeface="+mn-lt"/>
              </a:rPr>
              <a:t> – e.g. 1956)</a:t>
            </a:r>
            <a:endParaRPr lang="fr-FR" altLang="en-US" sz="2000" dirty="0">
              <a:latin typeface="+mn-lt"/>
            </a:endParaRPr>
          </a:p>
        </p:txBody>
      </p:sp>
      <p:sp>
        <p:nvSpPr>
          <p:cNvPr id="10" name="TextBox 2">
            <a:extLst>
              <a:ext uri="{FF2B5EF4-FFF2-40B4-BE49-F238E27FC236}">
                <a16:creationId xmlns:a16="http://schemas.microsoft.com/office/drawing/2014/main" id="{1E4723BF-BC94-4A92-B86A-B68A0C1DB4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4185" y="6039258"/>
            <a:ext cx="80311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000" b="1" u="sng" dirty="0">
                <a:latin typeface="+mn-lt"/>
              </a:rPr>
              <a:t>Maximum</a:t>
            </a:r>
            <a:r>
              <a:rPr lang="en-GB" altLang="en-US" sz="2000" b="1" dirty="0">
                <a:latin typeface="+mn-lt"/>
              </a:rPr>
              <a:t> dose from cosmic radiation at </a:t>
            </a:r>
            <a:r>
              <a:rPr lang="en-GB" altLang="en-US" sz="2000" b="1" u="sng" dirty="0">
                <a:latin typeface="+mn-lt"/>
              </a:rPr>
              <a:t>minimum</a:t>
            </a:r>
            <a:r>
              <a:rPr lang="en-GB" altLang="en-US" sz="2000" b="1" dirty="0">
                <a:latin typeface="+mn-lt"/>
              </a:rPr>
              <a:t> solar cycle</a:t>
            </a:r>
          </a:p>
        </p:txBody>
      </p:sp>
    </p:spTree>
    <p:extLst>
      <p:ext uri="{BB962C8B-B14F-4D97-AF65-F5344CB8AC3E}">
        <p14:creationId xmlns:p14="http://schemas.microsoft.com/office/powerpoint/2010/main" val="34169219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1">
            <a:extLst>
              <a:ext uri="{FF2B5EF4-FFF2-40B4-BE49-F238E27FC236}">
                <a16:creationId xmlns:a16="http://schemas.microsoft.com/office/drawing/2014/main" id="{E619A5A5-8D49-45AA-9077-0BBD4666CE9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501651"/>
            <a:ext cx="8081356" cy="479252"/>
          </a:xfrm>
        </p:spPr>
        <p:txBody>
          <a:bodyPr/>
          <a:lstStyle/>
          <a:p>
            <a:r>
              <a:rPr lang="en-GB" dirty="0"/>
              <a:t>What is cosmic radiation?</a:t>
            </a:r>
            <a:endParaRPr lang="fr-BE" dirty="0"/>
          </a:p>
          <a:p>
            <a:endParaRPr lang="fr-BE" dirty="0"/>
          </a:p>
        </p:txBody>
      </p:sp>
      <p:sp>
        <p:nvSpPr>
          <p:cNvPr id="5" name="Text Box 16">
            <a:extLst>
              <a:ext uri="{FF2B5EF4-FFF2-40B4-BE49-F238E27FC236}">
                <a16:creationId xmlns:a16="http://schemas.microsoft.com/office/drawing/2014/main" id="{0BD63760-E3AF-4DFA-A7F4-6F86C4D298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1403434"/>
            <a:ext cx="8947484" cy="5016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fr-BE" altLang="en-US" sz="2000" i="1" dirty="0" err="1">
                <a:latin typeface="+mn-lt"/>
              </a:rPr>
              <a:t>Secondary</a:t>
            </a:r>
            <a:r>
              <a:rPr lang="fr-BE" altLang="en-US" sz="2000" dirty="0">
                <a:latin typeface="+mn-lt"/>
              </a:rPr>
              <a:t> </a:t>
            </a:r>
            <a:r>
              <a:rPr lang="fr-BE" altLang="en-US" sz="2000" dirty="0" err="1">
                <a:latin typeface="+mn-lt"/>
              </a:rPr>
              <a:t>cosmic</a:t>
            </a:r>
            <a:r>
              <a:rPr lang="fr-BE" altLang="en-US" sz="2000" dirty="0">
                <a:latin typeface="+mn-lt"/>
              </a:rPr>
              <a:t> radiation - interaction of 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fr-BE" altLang="en-US" sz="2000" dirty="0" err="1">
                <a:latin typeface="+mn-lt"/>
              </a:rPr>
              <a:t>primary</a:t>
            </a:r>
            <a:r>
              <a:rPr lang="fr-BE" altLang="en-US" sz="2000" dirty="0">
                <a:latin typeface="+mn-lt"/>
              </a:rPr>
              <a:t> </a:t>
            </a:r>
            <a:r>
              <a:rPr lang="fr-BE" altLang="en-US" sz="2000" dirty="0" err="1">
                <a:latin typeface="+mn-lt"/>
              </a:rPr>
              <a:t>cosmic</a:t>
            </a:r>
            <a:r>
              <a:rPr lang="fr-BE" altLang="en-US" sz="2000" dirty="0">
                <a:latin typeface="+mn-lt"/>
              </a:rPr>
              <a:t> radiation </a:t>
            </a:r>
            <a:r>
              <a:rPr lang="fr-BE" altLang="en-US" sz="2000" dirty="0" err="1">
                <a:latin typeface="+mn-lt"/>
              </a:rPr>
              <a:t>with</a:t>
            </a:r>
            <a:r>
              <a:rPr lang="fr-BE" altLang="en-US" sz="2000" dirty="0">
                <a:latin typeface="+mn-lt"/>
              </a:rPr>
              <a:t> </a:t>
            </a:r>
            <a:r>
              <a:rPr lang="fr-BE" altLang="en-US" sz="2000" dirty="0" err="1">
                <a:latin typeface="+mn-lt"/>
              </a:rPr>
              <a:t>earth’s</a:t>
            </a:r>
            <a:r>
              <a:rPr lang="fr-BE" altLang="en-US" sz="2000" dirty="0">
                <a:latin typeface="+mn-lt"/>
              </a:rPr>
              <a:t> </a:t>
            </a:r>
            <a:r>
              <a:rPr lang="fr-BE" altLang="en-US" sz="2000" dirty="0" err="1">
                <a:latin typeface="+mn-lt"/>
              </a:rPr>
              <a:t>atmosphere</a:t>
            </a:r>
            <a:r>
              <a:rPr lang="fr-BE" altLang="en-US" sz="2000" dirty="0">
                <a:latin typeface="+mn-lt"/>
              </a:rPr>
              <a:t> 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fr-BE" altLang="en-US" sz="2000" dirty="0">
                <a:latin typeface="+mn-lt"/>
              </a:rPr>
              <a:t>=&gt; </a:t>
            </a:r>
            <a:r>
              <a:rPr lang="fr-BE" altLang="en-US" sz="2000" dirty="0" err="1">
                <a:latin typeface="+mn-lt"/>
              </a:rPr>
              <a:t>secondary</a:t>
            </a:r>
            <a:r>
              <a:rPr lang="fr-BE" altLang="en-US" sz="2000" dirty="0">
                <a:latin typeface="+mn-lt"/>
              </a:rPr>
              <a:t> </a:t>
            </a:r>
            <a:r>
              <a:rPr lang="fr-BE" altLang="en-US" sz="2000" dirty="0" err="1">
                <a:latin typeface="+mn-lt"/>
              </a:rPr>
              <a:t>particles</a:t>
            </a:r>
            <a:r>
              <a:rPr lang="fr-BE" altLang="en-US" sz="2000" dirty="0">
                <a:latin typeface="+mn-lt"/>
              </a:rPr>
              <a:t> 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endParaRPr lang="fr-BE" altLang="en-US" sz="1800" dirty="0">
              <a:latin typeface="+mn-lt"/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endParaRPr lang="fr-BE" altLang="en-US" sz="1800" dirty="0">
              <a:latin typeface="+mn-lt"/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fr-BE" altLang="en-US" sz="2000" dirty="0">
                <a:latin typeface="+mn-lt"/>
              </a:rPr>
              <a:t>2 </a:t>
            </a:r>
            <a:r>
              <a:rPr lang="fr-BE" altLang="en-US" sz="2000" b="1" dirty="0">
                <a:latin typeface="+mn-lt"/>
              </a:rPr>
              <a:t>main </a:t>
            </a:r>
            <a:r>
              <a:rPr lang="fr-BE" altLang="en-US" sz="2000" b="1" dirty="0" err="1">
                <a:latin typeface="+mn-lt"/>
              </a:rPr>
              <a:t>factors</a:t>
            </a:r>
            <a:r>
              <a:rPr lang="fr-BE" altLang="en-US" sz="2000" b="1" dirty="0">
                <a:latin typeface="+mn-lt"/>
              </a:rPr>
              <a:t> </a:t>
            </a:r>
            <a:r>
              <a:rPr lang="fr-BE" altLang="en-US" sz="2000" dirty="0" err="1">
                <a:latin typeface="+mn-lt"/>
              </a:rPr>
              <a:t>affecting</a:t>
            </a:r>
            <a:r>
              <a:rPr lang="fr-BE" altLang="en-US" sz="2000" dirty="0">
                <a:latin typeface="+mn-lt"/>
              </a:rPr>
              <a:t> the flux of 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fr-BE" altLang="en-US" sz="2000" dirty="0" err="1">
                <a:latin typeface="+mn-lt"/>
              </a:rPr>
              <a:t>cosmic</a:t>
            </a:r>
            <a:r>
              <a:rPr lang="fr-BE" altLang="en-US" sz="2000" dirty="0">
                <a:latin typeface="+mn-lt"/>
              </a:rPr>
              <a:t> radiation: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endParaRPr lang="fr-BE" altLang="en-US" sz="2000" dirty="0">
              <a:latin typeface="+mn-lt"/>
            </a:endParaRPr>
          </a:p>
          <a:p>
            <a:pPr>
              <a:spcBef>
                <a:spcPct val="0"/>
              </a:spcBef>
              <a:buFontTx/>
              <a:buChar char="-"/>
              <a:defRPr/>
            </a:pPr>
            <a:r>
              <a:rPr lang="fr-BE" altLang="en-US" sz="2000" dirty="0">
                <a:latin typeface="+mn-lt"/>
              </a:rPr>
              <a:t> </a:t>
            </a:r>
            <a:r>
              <a:rPr lang="fr-BE" altLang="en-US" sz="2000" dirty="0">
                <a:solidFill>
                  <a:srgbClr val="FF0000"/>
                </a:solidFill>
                <a:latin typeface="+mn-lt"/>
              </a:rPr>
              <a:t>Altitude</a:t>
            </a:r>
            <a:r>
              <a:rPr lang="fr-BE" altLang="en-US" sz="2000" dirty="0">
                <a:latin typeface="+mn-lt"/>
              </a:rPr>
              <a:t> (absorption by the </a:t>
            </a:r>
            <a:r>
              <a:rPr lang="fr-BE" altLang="en-US" sz="2000" dirty="0" err="1">
                <a:latin typeface="+mn-lt"/>
              </a:rPr>
              <a:t>atmosphere</a:t>
            </a:r>
            <a:r>
              <a:rPr lang="fr-BE" altLang="en-US" sz="2000" dirty="0">
                <a:latin typeface="+mn-lt"/>
              </a:rPr>
              <a:t>)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endParaRPr lang="fr-BE" altLang="en-US" sz="2000" dirty="0">
              <a:latin typeface="+mn-lt"/>
            </a:endParaRPr>
          </a:p>
          <a:p>
            <a:pPr>
              <a:spcBef>
                <a:spcPct val="0"/>
              </a:spcBef>
              <a:buFontTx/>
              <a:buChar char="-"/>
              <a:defRPr/>
            </a:pPr>
            <a:r>
              <a:rPr lang="fr-BE" altLang="en-US" sz="2000" dirty="0">
                <a:latin typeface="+mn-lt"/>
              </a:rPr>
              <a:t> </a:t>
            </a:r>
            <a:r>
              <a:rPr lang="fr-BE" altLang="en-US" sz="2000" dirty="0">
                <a:solidFill>
                  <a:srgbClr val="FF0000"/>
                </a:solidFill>
                <a:latin typeface="+mn-lt"/>
              </a:rPr>
              <a:t>Latitude</a:t>
            </a:r>
            <a:r>
              <a:rPr lang="fr-BE" altLang="en-US" sz="2000" dirty="0">
                <a:latin typeface="+mn-lt"/>
              </a:rPr>
              <a:t> (protection due to 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fr-BE" altLang="en-US" sz="2000" dirty="0" err="1">
                <a:latin typeface="+mn-lt"/>
              </a:rPr>
              <a:t>earth’s</a:t>
            </a:r>
            <a:r>
              <a:rPr lang="fr-BE" altLang="en-US" sz="2000" dirty="0">
                <a:latin typeface="+mn-lt"/>
              </a:rPr>
              <a:t> </a:t>
            </a:r>
            <a:r>
              <a:rPr lang="fr-BE" altLang="en-US" sz="2000" dirty="0" err="1">
                <a:latin typeface="+mn-lt"/>
              </a:rPr>
              <a:t>magnetic</a:t>
            </a:r>
            <a:r>
              <a:rPr lang="fr-BE" altLang="en-US" sz="2000" dirty="0">
                <a:latin typeface="+mn-lt"/>
              </a:rPr>
              <a:t> </a:t>
            </a:r>
            <a:r>
              <a:rPr lang="fr-BE" altLang="en-US" sz="2000" dirty="0" err="1">
                <a:latin typeface="+mn-lt"/>
              </a:rPr>
              <a:t>field</a:t>
            </a:r>
            <a:r>
              <a:rPr lang="fr-BE" altLang="en-US" sz="2000" dirty="0">
                <a:latin typeface="+mn-lt"/>
              </a:rPr>
              <a:t> </a:t>
            </a:r>
            <a:r>
              <a:rPr lang="fr-BE" altLang="en-US" sz="2000" dirty="0" err="1">
                <a:latin typeface="+mn-lt"/>
              </a:rPr>
              <a:t>decreases</a:t>
            </a:r>
            <a:r>
              <a:rPr lang="fr-BE" altLang="en-US" sz="2000" dirty="0">
                <a:latin typeface="+mn-lt"/>
              </a:rPr>
              <a:t> 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fr-BE" altLang="en-US" sz="2000" dirty="0" err="1">
                <a:latin typeface="+mn-lt"/>
              </a:rPr>
              <a:t>with</a:t>
            </a:r>
            <a:r>
              <a:rPr lang="fr-BE" altLang="en-US" sz="2000" dirty="0">
                <a:latin typeface="+mn-lt"/>
              </a:rPr>
              <a:t> latitude – </a:t>
            </a:r>
            <a:r>
              <a:rPr lang="fr-BE" altLang="en-US" sz="2000" dirty="0" err="1">
                <a:latin typeface="+mn-lt"/>
              </a:rPr>
              <a:t>highest</a:t>
            </a:r>
            <a:r>
              <a:rPr lang="fr-BE" altLang="en-US" sz="2000" dirty="0">
                <a:latin typeface="+mn-lt"/>
              </a:rPr>
              <a:t> dose </a:t>
            </a:r>
            <a:r>
              <a:rPr lang="fr-BE" altLang="en-US" sz="2000" dirty="0" err="1">
                <a:latin typeface="+mn-lt"/>
              </a:rPr>
              <a:t>near</a:t>
            </a:r>
            <a:r>
              <a:rPr lang="fr-BE" altLang="en-US" sz="2000" dirty="0">
                <a:latin typeface="+mn-lt"/>
              </a:rPr>
              <a:t> 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fr-BE" altLang="en-US" sz="2000" dirty="0">
                <a:latin typeface="+mn-lt"/>
              </a:rPr>
              <a:t>the </a:t>
            </a:r>
            <a:r>
              <a:rPr lang="fr-BE" altLang="en-US" sz="2000" dirty="0" err="1">
                <a:latin typeface="+mn-lt"/>
              </a:rPr>
              <a:t>poles</a:t>
            </a:r>
            <a:r>
              <a:rPr lang="fr-BE" altLang="en-US" sz="2000" dirty="0">
                <a:latin typeface="+mn-lt"/>
              </a:rPr>
              <a:t>)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endParaRPr lang="fr-BE" altLang="en-US" sz="2000" dirty="0"/>
          </a:p>
          <a:p>
            <a:pPr>
              <a:spcBef>
                <a:spcPct val="0"/>
              </a:spcBef>
              <a:buFontTx/>
              <a:buNone/>
              <a:defRPr/>
            </a:pPr>
            <a:endParaRPr lang="fr-FR" altLang="en-US" sz="2400" dirty="0"/>
          </a:p>
        </p:txBody>
      </p:sp>
      <p:pic>
        <p:nvPicPr>
          <p:cNvPr id="6" name="Picture 20" descr="earth-magfield">
            <a:extLst>
              <a:ext uri="{FF2B5EF4-FFF2-40B4-BE49-F238E27FC236}">
                <a16:creationId xmlns:a16="http://schemas.microsoft.com/office/drawing/2014/main" id="{E13BDB72-C2F1-48F9-AA09-DF119FA1EA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1984" y="4156074"/>
            <a:ext cx="2933700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1" descr="secondary cosmic-rays">
            <a:extLst>
              <a:ext uri="{FF2B5EF4-FFF2-40B4-BE49-F238E27FC236}">
                <a16:creationId xmlns:a16="http://schemas.microsoft.com/office/drawing/2014/main" id="{58B2EF5E-E57C-44F6-843F-73FFA13C06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3030" y="1109487"/>
            <a:ext cx="1900237" cy="237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29404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FCD93733-5356-46EE-9328-3C922F0AC71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501651"/>
            <a:ext cx="8081356" cy="479252"/>
          </a:xfrm>
        </p:spPr>
        <p:txBody>
          <a:bodyPr/>
          <a:lstStyle/>
          <a:p>
            <a:r>
              <a:rPr lang="en-GB" dirty="0"/>
              <a:t>Exposure to cosmic radiation</a:t>
            </a:r>
            <a:endParaRPr lang="fr-BE" dirty="0"/>
          </a:p>
        </p:txBody>
      </p:sp>
      <p:pic>
        <p:nvPicPr>
          <p:cNvPr id="3" name="Picture 1">
            <a:extLst>
              <a:ext uri="{FF2B5EF4-FFF2-40B4-BE49-F238E27FC236}">
                <a16:creationId xmlns:a16="http://schemas.microsoft.com/office/drawing/2014/main" id="{DF763C9F-CC19-4164-BF7D-EFCA79E51E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1106" y="1186949"/>
            <a:ext cx="5110163" cy="270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19">
            <a:extLst>
              <a:ext uri="{FF2B5EF4-FFF2-40B4-BE49-F238E27FC236}">
                <a16:creationId xmlns:a16="http://schemas.microsoft.com/office/drawing/2014/main" id="{E3F0D2DB-77BF-47BD-A88C-8FDBDFE4D323}"/>
              </a:ext>
            </a:extLst>
          </p:cNvPr>
          <p:cNvSpPr txBox="1"/>
          <p:nvPr/>
        </p:nvSpPr>
        <p:spPr>
          <a:xfrm>
            <a:off x="1567781" y="1687012"/>
            <a:ext cx="3527425" cy="1016000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>
            <a:spAutoFit/>
          </a:bodyPr>
          <a:lstStyle/>
          <a:p>
            <a:pPr marL="342900" indent="-342900">
              <a:buFont typeface="Symbol" panose="05050102010706020507" pitchFamily="18" charset="2"/>
              <a:buChar char="Þ"/>
              <a:defRPr/>
            </a:pPr>
            <a:r>
              <a:rPr lang="fr-BE" altLang="en-US" sz="2000" dirty="0"/>
              <a:t>At </a:t>
            </a:r>
            <a:r>
              <a:rPr lang="fr-BE" altLang="en-US" sz="2000" dirty="0" err="1"/>
              <a:t>typical</a:t>
            </a:r>
            <a:r>
              <a:rPr lang="fr-BE" altLang="en-US" sz="2000" dirty="0"/>
              <a:t> </a:t>
            </a:r>
            <a:r>
              <a:rPr lang="fr-BE" altLang="en-US" sz="2000" dirty="0" err="1"/>
              <a:t>cruising</a:t>
            </a:r>
            <a:r>
              <a:rPr lang="fr-BE" altLang="en-US" sz="2000" dirty="0"/>
              <a:t> altitude: </a:t>
            </a:r>
          </a:p>
          <a:p>
            <a:pPr>
              <a:defRPr/>
            </a:pPr>
            <a:r>
              <a:rPr lang="fr-BE" altLang="en-US" sz="2000" dirty="0"/>
              <a:t>dose-rate 10 to 100 X </a:t>
            </a:r>
            <a:r>
              <a:rPr lang="fr-BE" altLang="en-US" sz="2000" dirty="0" err="1"/>
              <a:t>than</a:t>
            </a:r>
            <a:r>
              <a:rPr lang="fr-BE" altLang="en-US" sz="2000" dirty="0"/>
              <a:t> at </a:t>
            </a:r>
            <a:r>
              <a:rPr lang="fr-BE" altLang="en-US" sz="2000" dirty="0" err="1"/>
              <a:t>sea</a:t>
            </a:r>
            <a:r>
              <a:rPr lang="fr-BE" altLang="en-US" sz="2000" dirty="0"/>
              <a:t> </a:t>
            </a:r>
            <a:r>
              <a:rPr lang="fr-BE" altLang="en-US" sz="2000" dirty="0" err="1"/>
              <a:t>level</a:t>
            </a:r>
            <a:endParaRPr lang="fr-BE" altLang="en-US" sz="2000" dirty="0"/>
          </a:p>
        </p:txBody>
      </p:sp>
      <p:pic>
        <p:nvPicPr>
          <p:cNvPr id="5" name="Picture 1">
            <a:extLst>
              <a:ext uri="{FF2B5EF4-FFF2-40B4-BE49-F238E27FC236}">
                <a16:creationId xmlns:a16="http://schemas.microsoft.com/office/drawing/2014/main" id="{A5133C6E-6D95-453B-88BF-2AA820350D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9156" y="4079374"/>
            <a:ext cx="3668713" cy="246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2">
            <a:extLst>
              <a:ext uri="{FF2B5EF4-FFF2-40B4-BE49-F238E27FC236}">
                <a16:creationId xmlns:a16="http://schemas.microsoft.com/office/drawing/2014/main" id="{EE301678-0051-4013-ADDD-CA55545FC7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5119" y="4117474"/>
            <a:ext cx="3718647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BE" altLang="en-US" sz="2400" u="sng" dirty="0" err="1">
                <a:latin typeface="+mn-lt"/>
              </a:rPr>
              <a:t>Aircrew</a:t>
            </a:r>
            <a:endParaRPr lang="fr-BE" altLang="en-US" sz="2400" u="sng" dirty="0">
              <a:latin typeface="+mn-lt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fr-BE" altLang="en-US" sz="2400" b="1" dirty="0" err="1">
                <a:latin typeface="+mn-lt"/>
              </a:rPr>
              <a:t>Average</a:t>
            </a:r>
            <a:r>
              <a:rPr lang="fr-BE" altLang="en-US" sz="2400" dirty="0">
                <a:latin typeface="+mn-lt"/>
              </a:rPr>
              <a:t> dose </a:t>
            </a:r>
            <a:r>
              <a:rPr lang="fr-BE" altLang="en-US" sz="2400" b="1" dirty="0">
                <a:latin typeface="+mn-lt"/>
              </a:rPr>
              <a:t>&gt;</a:t>
            </a:r>
            <a:r>
              <a:rPr lang="fr-BE" altLang="en-US" sz="2400" dirty="0">
                <a:latin typeface="+mn-lt"/>
              </a:rPr>
              <a:t> 1mSv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BE" altLang="en-US" sz="2400" b="1" dirty="0">
                <a:latin typeface="+mn-lt"/>
              </a:rPr>
              <a:t>Max.</a:t>
            </a:r>
            <a:r>
              <a:rPr lang="fr-BE" altLang="en-US" sz="2400" dirty="0">
                <a:latin typeface="+mn-lt"/>
              </a:rPr>
              <a:t> dose </a:t>
            </a:r>
            <a:r>
              <a:rPr lang="fr-BE" altLang="en-US" sz="2400" b="1" dirty="0">
                <a:latin typeface="+mn-lt"/>
              </a:rPr>
              <a:t>&lt;</a:t>
            </a:r>
            <a:r>
              <a:rPr lang="fr-BE" altLang="en-US" sz="2400" dirty="0">
                <a:latin typeface="+mn-lt"/>
              </a:rPr>
              <a:t> 10 mSv</a:t>
            </a:r>
          </a:p>
          <a:p>
            <a:pPr>
              <a:spcBef>
                <a:spcPct val="0"/>
              </a:spcBef>
              <a:buFontTx/>
              <a:buNone/>
            </a:pPr>
            <a:endParaRPr lang="fr-BE" altLang="en-US" sz="2400" dirty="0">
              <a:latin typeface="+mn-lt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fr-BE" altLang="en-US" sz="2400" dirty="0">
                <a:latin typeface="+mn-lt"/>
              </a:rPr>
              <a:t>Distribution of dose </a:t>
            </a:r>
            <a:r>
              <a:rPr lang="fr-BE" altLang="en-US" sz="2400" dirty="0" err="1">
                <a:latin typeface="+mn-lt"/>
              </a:rPr>
              <a:t>aircrew</a:t>
            </a:r>
            <a:r>
              <a:rPr lang="fr-BE" altLang="en-US" sz="2400" dirty="0">
                <a:latin typeface="+mn-lt"/>
              </a:rPr>
              <a:t>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BE" altLang="en-US" sz="2400" dirty="0">
                <a:latin typeface="+mn-lt"/>
              </a:rPr>
              <a:t>≠ « </a:t>
            </a:r>
            <a:r>
              <a:rPr lang="fr-BE" altLang="en-US" sz="2400" dirty="0" err="1">
                <a:latin typeface="+mn-lt"/>
              </a:rPr>
              <a:t>nuclear</a:t>
            </a:r>
            <a:r>
              <a:rPr lang="fr-BE" altLang="en-US" sz="2400" dirty="0">
                <a:latin typeface="+mn-lt"/>
              </a:rPr>
              <a:t> » </a:t>
            </a:r>
            <a:r>
              <a:rPr lang="fr-BE" altLang="en-US" sz="2400" dirty="0" err="1">
                <a:latin typeface="+mn-lt"/>
              </a:rPr>
              <a:t>workers</a:t>
            </a:r>
            <a:endParaRPr lang="en-GB" altLang="en-US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374731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A98F3E77-CCF5-4BA6-83BA-E95488F4A0C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501651"/>
            <a:ext cx="8081356" cy="479252"/>
          </a:xfrm>
        </p:spPr>
        <p:txBody>
          <a:bodyPr/>
          <a:lstStyle/>
          <a:p>
            <a:r>
              <a:rPr lang="en-GB" dirty="0"/>
              <a:t>Exposure to cosmic radiation</a:t>
            </a:r>
            <a:endParaRPr lang="fr-BE" dirty="0"/>
          </a:p>
          <a:p>
            <a:endParaRPr lang="fr-BE" dirty="0"/>
          </a:p>
        </p:txBody>
      </p:sp>
      <p:sp>
        <p:nvSpPr>
          <p:cNvPr id="3" name="Text Box 16">
            <a:extLst>
              <a:ext uri="{FF2B5EF4-FFF2-40B4-BE49-F238E27FC236}">
                <a16:creationId xmlns:a16="http://schemas.microsoft.com/office/drawing/2014/main" id="{4B35051F-ED41-4B5B-89B5-C7AE6DF4C8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2789" y="1349375"/>
            <a:ext cx="4380715" cy="5201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fr-FR" altLang="en-US" sz="2000" dirty="0">
                <a:latin typeface="+mn-lt"/>
              </a:rPr>
              <a:t>At </a:t>
            </a:r>
            <a:r>
              <a:rPr lang="fr-FR" altLang="en-US" sz="2000" b="1" dirty="0" err="1">
                <a:latin typeface="+mn-lt"/>
              </a:rPr>
              <a:t>sea</a:t>
            </a:r>
            <a:r>
              <a:rPr lang="fr-FR" altLang="en-US" sz="2000" b="1" dirty="0">
                <a:latin typeface="+mn-lt"/>
              </a:rPr>
              <a:t> </a:t>
            </a:r>
            <a:r>
              <a:rPr lang="fr-FR" altLang="en-US" sz="2000" b="1" dirty="0" err="1">
                <a:latin typeface="+mn-lt"/>
              </a:rPr>
              <a:t>level</a:t>
            </a:r>
            <a:r>
              <a:rPr lang="fr-FR" altLang="en-US" sz="2000" dirty="0">
                <a:latin typeface="+mn-lt"/>
              </a:rPr>
              <a:t>: </a:t>
            </a:r>
            <a:r>
              <a:rPr lang="fr-FR" altLang="en-US" sz="2000" dirty="0" err="1">
                <a:latin typeface="+mn-lt"/>
              </a:rPr>
              <a:t>average</a:t>
            </a:r>
            <a:r>
              <a:rPr lang="fr-FR" altLang="en-US" sz="2000" dirty="0">
                <a:latin typeface="+mn-lt"/>
              </a:rPr>
              <a:t> </a:t>
            </a:r>
            <a:r>
              <a:rPr lang="fr-FR" altLang="en-US" sz="2000" dirty="0" err="1">
                <a:latin typeface="+mn-lt"/>
              </a:rPr>
              <a:t>annual</a:t>
            </a:r>
            <a:r>
              <a:rPr lang="fr-FR" altLang="en-US" sz="2000" dirty="0">
                <a:latin typeface="+mn-lt"/>
              </a:rPr>
              <a:t> </a:t>
            </a:r>
            <a:r>
              <a:rPr lang="fr-FR" altLang="en-US" sz="2000" dirty="0" err="1">
                <a:latin typeface="+mn-lt"/>
              </a:rPr>
              <a:t>exposure</a:t>
            </a:r>
            <a:r>
              <a:rPr lang="fr-FR" altLang="en-US" sz="2000" dirty="0">
                <a:latin typeface="+mn-lt"/>
              </a:rPr>
              <a:t> to </a:t>
            </a:r>
            <a:r>
              <a:rPr lang="fr-FR" altLang="en-US" sz="2000" i="1" u="sng" dirty="0" err="1">
                <a:latin typeface="+mn-lt"/>
              </a:rPr>
              <a:t>cosmic</a:t>
            </a:r>
            <a:r>
              <a:rPr lang="fr-FR" altLang="en-US" sz="2000" i="1" u="sng" dirty="0">
                <a:latin typeface="+mn-lt"/>
              </a:rPr>
              <a:t> radiation</a:t>
            </a:r>
            <a:r>
              <a:rPr lang="fr-FR" altLang="en-US" sz="2000" dirty="0">
                <a:latin typeface="+mn-lt"/>
              </a:rPr>
              <a:t> in </a:t>
            </a:r>
            <a:r>
              <a:rPr lang="fr-FR" altLang="en-US" sz="2000" dirty="0" err="1">
                <a:latin typeface="+mn-lt"/>
              </a:rPr>
              <a:t>Belgium</a:t>
            </a:r>
            <a:r>
              <a:rPr lang="fr-FR" altLang="en-US" sz="2000" dirty="0">
                <a:latin typeface="+mn-lt"/>
              </a:rPr>
              <a:t> = </a:t>
            </a:r>
            <a:r>
              <a:rPr lang="fr-FR" altLang="en-US" sz="2000" b="1" dirty="0">
                <a:solidFill>
                  <a:srgbClr val="FF0000"/>
                </a:solidFill>
                <a:latin typeface="+mn-lt"/>
              </a:rPr>
              <a:t>0,3 </a:t>
            </a:r>
            <a:r>
              <a:rPr lang="fr-FR" altLang="en-US" sz="2000" b="1" dirty="0" err="1">
                <a:solidFill>
                  <a:srgbClr val="FF0000"/>
                </a:solidFill>
                <a:latin typeface="+mn-lt"/>
              </a:rPr>
              <a:t>mSv</a:t>
            </a:r>
            <a:endParaRPr lang="fr-FR" altLang="en-US" sz="2000" b="1" dirty="0">
              <a:solidFill>
                <a:srgbClr val="FF0000"/>
              </a:solidFill>
              <a:latin typeface="+mn-lt"/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endParaRPr lang="fr-FR" altLang="en-US" sz="2000" dirty="0">
              <a:latin typeface="+mn-lt"/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fr-FR" altLang="en-US" sz="2000" dirty="0">
                <a:latin typeface="+mn-lt"/>
              </a:rPr>
              <a:t>(total </a:t>
            </a:r>
            <a:r>
              <a:rPr lang="fr-FR" altLang="en-US" sz="2000" dirty="0" err="1">
                <a:latin typeface="+mn-lt"/>
              </a:rPr>
              <a:t>average</a:t>
            </a:r>
            <a:r>
              <a:rPr lang="fr-FR" altLang="en-US" sz="2000" dirty="0">
                <a:latin typeface="+mn-lt"/>
              </a:rPr>
              <a:t> dose </a:t>
            </a:r>
            <a:r>
              <a:rPr lang="fr-FR" altLang="en-US" sz="2000" dirty="0" err="1">
                <a:latin typeface="+mn-lt"/>
              </a:rPr>
              <a:t>from</a:t>
            </a:r>
            <a:r>
              <a:rPr lang="fr-FR" altLang="en-US" sz="2000" dirty="0">
                <a:latin typeface="+mn-lt"/>
              </a:rPr>
              <a:t> all </a:t>
            </a:r>
            <a:r>
              <a:rPr lang="fr-FR" altLang="en-US" sz="2000" i="1" u="sng" dirty="0" err="1">
                <a:latin typeface="+mn-lt"/>
              </a:rPr>
              <a:t>natural</a:t>
            </a:r>
            <a:r>
              <a:rPr lang="fr-FR" altLang="en-US" sz="2000" i="1" dirty="0">
                <a:latin typeface="+mn-lt"/>
              </a:rPr>
              <a:t> sources</a:t>
            </a:r>
            <a:r>
              <a:rPr lang="fr-FR" altLang="en-US" sz="2000" dirty="0">
                <a:latin typeface="+mn-lt"/>
              </a:rPr>
              <a:t> = </a:t>
            </a:r>
            <a:r>
              <a:rPr lang="fr-FR" altLang="en-US" sz="2000" dirty="0">
                <a:solidFill>
                  <a:srgbClr val="FF0000"/>
                </a:solidFill>
                <a:latin typeface="+mn-lt"/>
              </a:rPr>
              <a:t>2,4 </a:t>
            </a:r>
            <a:r>
              <a:rPr lang="fr-FR" altLang="en-US" sz="2000" dirty="0" err="1">
                <a:solidFill>
                  <a:srgbClr val="FF0000"/>
                </a:solidFill>
                <a:latin typeface="+mn-lt"/>
              </a:rPr>
              <a:t>mSv</a:t>
            </a:r>
            <a:r>
              <a:rPr lang="fr-FR" altLang="en-US" sz="2000" dirty="0">
                <a:latin typeface="+mn-lt"/>
              </a:rPr>
              <a:t>)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endParaRPr lang="fr-FR" altLang="en-US" sz="2000" dirty="0">
              <a:latin typeface="+mn-lt"/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endParaRPr lang="fr-FR" altLang="en-US" sz="2000" dirty="0">
              <a:latin typeface="+mn-lt"/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endParaRPr lang="fr-FR" altLang="en-US" sz="2000" dirty="0">
              <a:latin typeface="+mn-lt"/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endParaRPr lang="fr-FR" altLang="en-US" sz="2000" dirty="0">
              <a:latin typeface="+mn-lt"/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fr-FR" altLang="en-US" sz="2000" dirty="0">
                <a:latin typeface="+mn-lt"/>
              </a:rPr>
              <a:t>Dose distribution for </a:t>
            </a:r>
            <a:r>
              <a:rPr lang="fr-FR" altLang="en-US" sz="2000" dirty="0" err="1">
                <a:latin typeface="+mn-lt"/>
              </a:rPr>
              <a:t>Belgian</a:t>
            </a:r>
            <a:r>
              <a:rPr lang="fr-FR" altLang="en-US" sz="2000" dirty="0">
                <a:latin typeface="+mn-lt"/>
              </a:rPr>
              <a:t> </a:t>
            </a:r>
            <a:r>
              <a:rPr lang="fr-FR" altLang="en-US" sz="2000" b="1" dirty="0" err="1">
                <a:latin typeface="+mn-lt"/>
              </a:rPr>
              <a:t>aircrew</a:t>
            </a:r>
            <a:r>
              <a:rPr lang="fr-FR" altLang="en-US" sz="2000" dirty="0">
                <a:latin typeface="+mn-lt"/>
              </a:rPr>
              <a:t> (2020)</a:t>
            </a:r>
          </a:p>
          <a:p>
            <a:pPr marL="342900" indent="-342900">
              <a:spcBef>
                <a:spcPct val="0"/>
              </a:spcBef>
              <a:buFontTx/>
              <a:buChar char="-"/>
              <a:defRPr/>
            </a:pPr>
            <a:r>
              <a:rPr lang="fr-FR" altLang="en-US" sz="2000" dirty="0" err="1">
                <a:latin typeface="+mn-lt"/>
              </a:rPr>
              <a:t>average</a:t>
            </a:r>
            <a:r>
              <a:rPr lang="fr-FR" altLang="en-US" sz="2000" dirty="0">
                <a:latin typeface="+mn-lt"/>
              </a:rPr>
              <a:t> = </a:t>
            </a:r>
            <a:r>
              <a:rPr lang="fr-FR" altLang="en-US" sz="2000" b="1" dirty="0">
                <a:solidFill>
                  <a:srgbClr val="FF0000"/>
                </a:solidFill>
                <a:latin typeface="+mn-lt"/>
              </a:rPr>
              <a:t>0,98</a:t>
            </a:r>
            <a:r>
              <a:rPr lang="fr-FR" altLang="en-US" sz="2000" dirty="0">
                <a:latin typeface="+mn-lt"/>
              </a:rPr>
              <a:t> </a:t>
            </a:r>
            <a:r>
              <a:rPr lang="fr-FR" altLang="en-US" sz="2000" b="1" dirty="0">
                <a:solidFill>
                  <a:srgbClr val="FF0000"/>
                </a:solidFill>
                <a:latin typeface="+mn-lt"/>
              </a:rPr>
              <a:t>mSv </a:t>
            </a:r>
          </a:p>
          <a:p>
            <a:pPr marL="342900" indent="-342900">
              <a:spcBef>
                <a:spcPct val="0"/>
              </a:spcBef>
              <a:buFontTx/>
              <a:buChar char="-"/>
              <a:defRPr/>
            </a:pPr>
            <a:r>
              <a:rPr lang="fr-FR" altLang="en-US" sz="2000" dirty="0">
                <a:latin typeface="+mn-lt"/>
              </a:rPr>
              <a:t>Max =</a:t>
            </a:r>
            <a:r>
              <a:rPr lang="fr-FR" altLang="en-US" sz="2000" b="1" dirty="0">
                <a:solidFill>
                  <a:srgbClr val="FF0000"/>
                </a:solidFill>
                <a:latin typeface="+mn-lt"/>
              </a:rPr>
              <a:t> 4,98 mSv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endParaRPr lang="fr-FR" altLang="en-US" sz="2400" dirty="0"/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fr-FR" altLang="en-US" sz="2400" dirty="0"/>
              <a:t> 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endParaRPr lang="fr-BE" altLang="en-US" sz="2400" dirty="0"/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3BBBB371-4250-4D25-8927-CAC4F3FBE0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8916" y="1057275"/>
            <a:ext cx="4265613" cy="278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Graphique 1">
            <a:extLst>
              <a:ext uri="{FF2B5EF4-FFF2-40B4-BE49-F238E27FC236}">
                <a16:creationId xmlns:a16="http://schemas.microsoft.com/office/drawing/2014/main" id="{6C816112-2C00-4731-A447-3EF6F3B16631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8916" y="4110269"/>
            <a:ext cx="4440494" cy="2368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55067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3F807A51-E08C-4A48-9A4B-0FF4377F11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501651"/>
            <a:ext cx="8081356" cy="479252"/>
          </a:xfrm>
        </p:spPr>
        <p:txBody>
          <a:bodyPr/>
          <a:lstStyle/>
          <a:p>
            <a:r>
              <a:rPr lang="en-GB" dirty="0"/>
              <a:t>Cosmic radiation and radiation protection</a:t>
            </a:r>
            <a:endParaRPr lang="fr-BE" dirty="0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0539FA86-A265-4469-9BA9-0ABE8F701F7E}"/>
              </a:ext>
            </a:extLst>
          </p:cNvPr>
          <p:cNvSpPr txBox="1">
            <a:spLocks noChangeArrowheads="1"/>
          </p:cNvSpPr>
          <p:nvPr/>
        </p:nvSpPr>
        <p:spPr>
          <a:xfrm>
            <a:off x="1319797" y="1327381"/>
            <a:ext cx="5880100" cy="41148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>
              <a:spcBef>
                <a:spcPts val="0"/>
              </a:spcBef>
              <a:buClr>
                <a:schemeClr val="bg2"/>
              </a:buClr>
              <a:buFontTx/>
              <a:buNone/>
              <a:defRPr/>
            </a:pPr>
            <a:r>
              <a:rPr lang="nl-NL" altLang="en-US" sz="2000" b="1" dirty="0"/>
              <a:t>International </a:t>
            </a:r>
            <a:r>
              <a:rPr lang="nl-NL" altLang="en-US" sz="2000" b="1" dirty="0" err="1"/>
              <a:t>Commission</a:t>
            </a:r>
            <a:r>
              <a:rPr lang="nl-NL" altLang="en-US" sz="2000" b="1" dirty="0"/>
              <a:t> </a:t>
            </a:r>
            <a:r>
              <a:rPr lang="nl-NL" altLang="en-US" sz="2000" b="1" dirty="0" err="1"/>
              <a:t>for</a:t>
            </a:r>
            <a:r>
              <a:rPr lang="nl-NL" altLang="en-US" sz="2000" b="1" dirty="0"/>
              <a:t> </a:t>
            </a:r>
            <a:r>
              <a:rPr lang="nl-NL" altLang="en-US" sz="2000" b="1" dirty="0" err="1"/>
              <a:t>Radiation</a:t>
            </a:r>
            <a:r>
              <a:rPr lang="nl-NL" altLang="en-US" sz="2000" b="1" dirty="0"/>
              <a:t> </a:t>
            </a:r>
            <a:r>
              <a:rPr lang="nl-NL" altLang="en-US" sz="2000" b="1" dirty="0" err="1"/>
              <a:t>Protection</a:t>
            </a:r>
            <a:r>
              <a:rPr lang="nl-NL" altLang="en-US" sz="2000" b="1" dirty="0"/>
              <a:t> </a:t>
            </a:r>
            <a:r>
              <a:rPr lang="nl-NL" altLang="en-US" sz="2000" dirty="0"/>
              <a:t>(</a:t>
            </a:r>
            <a:r>
              <a:rPr lang="nl-NL" altLang="en-US" sz="2000" dirty="0">
                <a:solidFill>
                  <a:srgbClr val="FF0000"/>
                </a:solidFill>
              </a:rPr>
              <a:t>ICRP</a:t>
            </a:r>
            <a:r>
              <a:rPr lang="nl-NL" altLang="en-US" sz="2000" dirty="0"/>
              <a:t>) – </a:t>
            </a:r>
            <a:r>
              <a:rPr lang="nl-NL" altLang="en-US" sz="2000" dirty="0" err="1"/>
              <a:t>Publication</a:t>
            </a:r>
            <a:r>
              <a:rPr lang="nl-NL" altLang="en-US" sz="2000" dirty="0"/>
              <a:t> 132</a:t>
            </a:r>
          </a:p>
          <a:p>
            <a:pPr marL="0">
              <a:spcBef>
                <a:spcPts val="0"/>
              </a:spcBef>
              <a:buClr>
                <a:schemeClr val="bg2"/>
              </a:buClr>
              <a:buFont typeface="Symbol" panose="05050102010706020507" pitchFamily="18" charset="2"/>
              <a:buChar char="Þ"/>
              <a:defRPr/>
            </a:pPr>
            <a:r>
              <a:rPr lang="nl-NL" altLang="en-US" sz="2000" dirty="0" err="1"/>
              <a:t>recommendations</a:t>
            </a:r>
            <a:r>
              <a:rPr lang="nl-NL" altLang="en-US" sz="2000" dirty="0"/>
              <a:t> </a:t>
            </a:r>
            <a:r>
              <a:rPr lang="nl-NL" altLang="en-US" sz="2000" dirty="0" err="1"/>
              <a:t>for</a:t>
            </a:r>
            <a:r>
              <a:rPr lang="nl-NL" altLang="en-US" sz="2000" dirty="0"/>
              <a:t> </a:t>
            </a:r>
            <a:r>
              <a:rPr lang="nl-NL" altLang="en-US" sz="2000" dirty="0" err="1"/>
              <a:t>radiological</a:t>
            </a:r>
            <a:r>
              <a:rPr lang="nl-NL" altLang="en-US" sz="2000" dirty="0"/>
              <a:t> </a:t>
            </a:r>
            <a:r>
              <a:rPr lang="nl-NL" altLang="en-US" sz="2000" dirty="0" err="1"/>
              <a:t>protection</a:t>
            </a:r>
            <a:r>
              <a:rPr lang="nl-NL" altLang="en-US" sz="2000" dirty="0"/>
              <a:t> </a:t>
            </a:r>
            <a:r>
              <a:rPr lang="nl-NL" altLang="en-US" sz="2000" dirty="0" err="1"/>
              <a:t>from</a:t>
            </a:r>
            <a:r>
              <a:rPr lang="nl-NL" altLang="en-US" sz="2000" dirty="0"/>
              <a:t> </a:t>
            </a:r>
            <a:r>
              <a:rPr lang="nl-NL" altLang="en-US" sz="2000" dirty="0" err="1"/>
              <a:t>cosmic</a:t>
            </a:r>
            <a:r>
              <a:rPr lang="nl-NL" altLang="en-US" sz="2000" dirty="0"/>
              <a:t> </a:t>
            </a:r>
            <a:r>
              <a:rPr lang="nl-NL" altLang="en-US" sz="2000" dirty="0" err="1"/>
              <a:t>radiation</a:t>
            </a:r>
            <a:r>
              <a:rPr lang="nl-NL" altLang="en-US" sz="2000" dirty="0"/>
              <a:t> in </a:t>
            </a:r>
            <a:r>
              <a:rPr lang="nl-NL" altLang="en-US" sz="2000" dirty="0" err="1"/>
              <a:t>aviation</a:t>
            </a:r>
            <a:endParaRPr lang="nl-NL" altLang="en-US" sz="2000" dirty="0"/>
          </a:p>
          <a:p>
            <a:pPr marL="0" indent="0">
              <a:spcBef>
                <a:spcPts val="0"/>
              </a:spcBef>
              <a:buClr>
                <a:schemeClr val="bg2"/>
              </a:buClr>
              <a:buFontTx/>
              <a:buNone/>
              <a:defRPr/>
            </a:pPr>
            <a:endParaRPr lang="nl-NL" altLang="en-US" sz="2000" dirty="0"/>
          </a:p>
          <a:p>
            <a:pPr marL="0">
              <a:buClr>
                <a:schemeClr val="bg2"/>
              </a:buClr>
              <a:buFontTx/>
              <a:buNone/>
              <a:defRPr/>
            </a:pPr>
            <a:r>
              <a:rPr lang="nl-NL" altLang="en-US" sz="2000" b="1" dirty="0" err="1"/>
              <a:t>Epidemiological</a:t>
            </a:r>
            <a:r>
              <a:rPr lang="nl-NL" altLang="en-US" sz="2000" b="1" dirty="0"/>
              <a:t> studies </a:t>
            </a:r>
            <a:r>
              <a:rPr lang="nl-NL" altLang="en-US" sz="2000" dirty="0"/>
              <a:t>: </a:t>
            </a:r>
          </a:p>
          <a:p>
            <a:pPr marL="0">
              <a:buClr>
                <a:schemeClr val="bg2"/>
              </a:buClr>
              <a:buFont typeface="Symbol" panose="05050102010706020507" pitchFamily="18" charset="2"/>
              <a:buChar char="Þ"/>
              <a:defRPr/>
            </a:pPr>
            <a:r>
              <a:rPr lang="nl-NL" altLang="en-US" sz="2000" dirty="0"/>
              <a:t>no </a:t>
            </a:r>
            <a:r>
              <a:rPr lang="nl-NL" altLang="en-US" sz="2000" dirty="0" err="1"/>
              <a:t>clear</a:t>
            </a:r>
            <a:r>
              <a:rPr lang="nl-NL" altLang="en-US" sz="2000" dirty="0"/>
              <a:t> </a:t>
            </a:r>
            <a:r>
              <a:rPr lang="nl-NL" altLang="en-US" sz="2000" dirty="0" err="1"/>
              <a:t>relationship</a:t>
            </a:r>
            <a:r>
              <a:rPr lang="nl-NL" altLang="en-US" sz="2000" dirty="0"/>
              <a:t> </a:t>
            </a:r>
            <a:r>
              <a:rPr lang="nl-NL" altLang="en-US" sz="2000" dirty="0" err="1"/>
              <a:t>between</a:t>
            </a:r>
            <a:r>
              <a:rPr lang="nl-NL" altLang="en-US" sz="2000" dirty="0"/>
              <a:t> </a:t>
            </a:r>
            <a:r>
              <a:rPr lang="nl-NL" altLang="en-US" sz="2000" dirty="0" err="1"/>
              <a:t>dose</a:t>
            </a:r>
            <a:r>
              <a:rPr lang="nl-NL" altLang="en-US" sz="2000" dirty="0"/>
              <a:t> </a:t>
            </a:r>
            <a:r>
              <a:rPr lang="nl-NL" altLang="en-US" sz="2000" dirty="0" err="1"/>
              <a:t>from</a:t>
            </a:r>
            <a:r>
              <a:rPr lang="nl-NL" altLang="en-US" sz="2000" dirty="0"/>
              <a:t> </a:t>
            </a:r>
            <a:r>
              <a:rPr lang="nl-NL" altLang="en-US" sz="2000" dirty="0" err="1"/>
              <a:t>cosmic</a:t>
            </a:r>
            <a:r>
              <a:rPr lang="nl-NL" altLang="en-US" sz="2000" dirty="0"/>
              <a:t> </a:t>
            </a:r>
            <a:r>
              <a:rPr lang="nl-NL" altLang="en-US" sz="2000" dirty="0" err="1"/>
              <a:t>radiation</a:t>
            </a:r>
            <a:r>
              <a:rPr lang="nl-NL" altLang="en-US" sz="2000" dirty="0"/>
              <a:t> </a:t>
            </a:r>
            <a:r>
              <a:rPr lang="nl-NL" altLang="en-US" sz="2000" dirty="0" err="1"/>
              <a:t>and</a:t>
            </a:r>
            <a:r>
              <a:rPr lang="nl-NL" altLang="en-US" sz="2000" dirty="0"/>
              <a:t> </a:t>
            </a:r>
            <a:r>
              <a:rPr lang="nl-NL" altLang="en-US" sz="2000" dirty="0" err="1"/>
              <a:t>increased</a:t>
            </a:r>
            <a:r>
              <a:rPr lang="nl-NL" altLang="en-US" sz="2000" dirty="0"/>
              <a:t> </a:t>
            </a:r>
            <a:r>
              <a:rPr lang="nl-NL" altLang="en-US" sz="2000" dirty="0" err="1"/>
              <a:t>cancer</a:t>
            </a:r>
            <a:r>
              <a:rPr lang="nl-NL" altLang="en-US" sz="2000" dirty="0"/>
              <a:t>-risk</a:t>
            </a:r>
          </a:p>
          <a:p>
            <a:pPr marL="0">
              <a:buClr>
                <a:schemeClr val="bg2"/>
              </a:buClr>
              <a:buFontTx/>
              <a:buNone/>
              <a:defRPr/>
            </a:pPr>
            <a:endParaRPr lang="nl-NL" altLang="en-US" sz="1400" dirty="0"/>
          </a:p>
          <a:p>
            <a:pPr>
              <a:buClr>
                <a:schemeClr val="bg2"/>
              </a:buClr>
              <a:buFontTx/>
              <a:buNone/>
              <a:defRPr/>
            </a:pPr>
            <a:r>
              <a:rPr lang="nl-NL" altLang="en-US" sz="2000" b="1" dirty="0" err="1"/>
              <a:t>Dose</a:t>
            </a:r>
            <a:r>
              <a:rPr lang="nl-NL" altLang="en-US" sz="2000" b="1" dirty="0"/>
              <a:t>-assessment</a:t>
            </a:r>
            <a:r>
              <a:rPr lang="nl-NL" altLang="en-US" sz="2000" dirty="0"/>
              <a:t> </a:t>
            </a:r>
            <a:r>
              <a:rPr lang="nl-NL" altLang="en-US" sz="2000" dirty="0" err="1"/>
              <a:t>through</a:t>
            </a:r>
            <a:r>
              <a:rPr lang="nl-NL" altLang="en-US" sz="2000" dirty="0"/>
              <a:t> </a:t>
            </a:r>
            <a:r>
              <a:rPr lang="nl-NL" altLang="en-US" sz="2000" u="sng" dirty="0" err="1"/>
              <a:t>calculations</a:t>
            </a:r>
            <a:r>
              <a:rPr lang="nl-NL" altLang="en-US" sz="2000" u="sng" dirty="0"/>
              <a:t> codes</a:t>
            </a:r>
          </a:p>
          <a:p>
            <a:pPr>
              <a:buClr>
                <a:schemeClr val="bg2"/>
              </a:buClr>
              <a:buFontTx/>
              <a:buNone/>
              <a:defRPr/>
            </a:pPr>
            <a:endParaRPr lang="nl-NL" altLang="en-US" sz="2000" dirty="0">
              <a:latin typeface="Tahoma" panose="020B0604030504040204" pitchFamily="34" charset="0"/>
            </a:endParaRPr>
          </a:p>
          <a:p>
            <a:pPr>
              <a:buClr>
                <a:schemeClr val="bg2"/>
              </a:buClr>
              <a:buFontTx/>
              <a:buNone/>
              <a:defRPr/>
            </a:pPr>
            <a:endParaRPr lang="nl-NL" altLang="en-US" sz="2000" dirty="0">
              <a:latin typeface="Tahoma" panose="020B0604030504040204" pitchFamily="34" charset="0"/>
            </a:endParaRPr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BD15239D-AC37-4BA8-B2FB-851C8E7353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6247" y="4742094"/>
            <a:ext cx="4016375" cy="198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99A3D985-8AA2-4D84-A16C-E71A6A6636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7997" y="1309919"/>
            <a:ext cx="2735263" cy="325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84243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44F3DAE0-7BAE-4BD5-9832-632854593F4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501651"/>
            <a:ext cx="8081356" cy="479252"/>
          </a:xfrm>
        </p:spPr>
        <p:txBody>
          <a:bodyPr/>
          <a:lstStyle/>
          <a:p>
            <a:r>
              <a:rPr lang="en-GB" dirty="0"/>
              <a:t>Current regulations</a:t>
            </a:r>
            <a:endParaRPr lang="fr-BE" dirty="0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0750E65F-3311-406D-A3D8-19A1D739DCF6}"/>
              </a:ext>
            </a:extLst>
          </p:cNvPr>
          <p:cNvSpPr txBox="1">
            <a:spLocks noChangeArrowheads="1"/>
          </p:cNvSpPr>
          <p:nvPr/>
        </p:nvSpPr>
        <p:spPr>
          <a:xfrm>
            <a:off x="368969" y="980903"/>
            <a:ext cx="11823031" cy="511968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>
              <a:buClr>
                <a:schemeClr val="bg2"/>
              </a:buClr>
              <a:buFontTx/>
              <a:buNone/>
              <a:defRPr/>
            </a:pPr>
            <a:r>
              <a:rPr lang="nl-NL" altLang="en-US" sz="2000" b="1" u="sng" dirty="0"/>
              <a:t>European </a:t>
            </a:r>
            <a:r>
              <a:rPr lang="nl-NL" altLang="en-US" sz="2000" b="1" u="sng" dirty="0" err="1"/>
              <a:t>directive</a:t>
            </a:r>
            <a:r>
              <a:rPr lang="nl-NL" altLang="en-US" sz="2000" b="1" u="sng" dirty="0"/>
              <a:t> 2013/59/</a:t>
            </a:r>
            <a:r>
              <a:rPr lang="nl-NL" altLang="en-US" sz="2000" b="1" u="sng" dirty="0" err="1"/>
              <a:t>euratom</a:t>
            </a:r>
            <a:r>
              <a:rPr lang="nl-NL" altLang="en-US" sz="2000" b="1" u="sng" dirty="0"/>
              <a:t> (Basic Safety Standards </a:t>
            </a:r>
            <a:r>
              <a:rPr lang="nl-NL" altLang="en-US" sz="2000" b="1" u="sng" dirty="0" err="1"/>
              <a:t>regarding</a:t>
            </a:r>
            <a:r>
              <a:rPr lang="nl-NL" altLang="en-US" sz="2000" b="1" u="sng" dirty="0"/>
              <a:t> </a:t>
            </a:r>
            <a:r>
              <a:rPr lang="nl-NL" altLang="en-US" sz="2000" b="1" u="sng" dirty="0" err="1"/>
              <a:t>radiation</a:t>
            </a:r>
            <a:r>
              <a:rPr lang="nl-NL" altLang="en-US" sz="2000" b="1" u="sng" dirty="0"/>
              <a:t> </a:t>
            </a:r>
            <a:r>
              <a:rPr lang="nl-NL" altLang="en-US" sz="2000" b="1" u="sng" dirty="0" err="1"/>
              <a:t>protection</a:t>
            </a:r>
            <a:r>
              <a:rPr lang="nl-NL" altLang="en-US" sz="2000" b="1" u="sng" dirty="0"/>
              <a:t>)</a:t>
            </a:r>
            <a:r>
              <a:rPr lang="nl-NL" altLang="en-US" sz="2000" dirty="0"/>
              <a:t> </a:t>
            </a:r>
            <a:r>
              <a:rPr lang="nl-NL" altLang="en-US" sz="2000" dirty="0" err="1"/>
              <a:t>confirmed</a:t>
            </a:r>
            <a:r>
              <a:rPr lang="nl-NL" altLang="en-US" sz="2000" dirty="0"/>
              <a:t> </a:t>
            </a:r>
            <a:r>
              <a:rPr lang="nl-NL" altLang="en-US" sz="2000" dirty="0" err="1"/>
              <a:t>the</a:t>
            </a:r>
            <a:r>
              <a:rPr lang="nl-NL" altLang="en-US" sz="2000" dirty="0"/>
              <a:t> </a:t>
            </a:r>
            <a:r>
              <a:rPr lang="nl-NL" altLang="en-US" sz="2000" dirty="0" err="1"/>
              <a:t>prescriptions</a:t>
            </a:r>
            <a:r>
              <a:rPr lang="nl-NL" altLang="en-US" sz="2000" dirty="0"/>
              <a:t> of </a:t>
            </a:r>
            <a:r>
              <a:rPr lang="nl-NL" altLang="en-US" sz="2000" dirty="0" err="1"/>
              <a:t>the</a:t>
            </a:r>
            <a:r>
              <a:rPr lang="nl-NL" altLang="en-US" sz="2000" dirty="0"/>
              <a:t> </a:t>
            </a:r>
            <a:r>
              <a:rPr lang="nl-NL" altLang="en-US" sz="2000" dirty="0" err="1"/>
              <a:t>previous</a:t>
            </a:r>
            <a:r>
              <a:rPr lang="nl-NL" altLang="en-US" sz="2000" dirty="0"/>
              <a:t> </a:t>
            </a:r>
            <a:r>
              <a:rPr lang="nl-NL" altLang="en-US" sz="2000" dirty="0" err="1"/>
              <a:t>european</a:t>
            </a:r>
            <a:r>
              <a:rPr lang="nl-NL" altLang="en-US" sz="2000" dirty="0"/>
              <a:t> </a:t>
            </a:r>
            <a:r>
              <a:rPr lang="nl-NL" altLang="en-US" sz="2000" dirty="0" err="1"/>
              <a:t>directive</a:t>
            </a:r>
            <a:r>
              <a:rPr lang="nl-NL" altLang="en-US" sz="2000" dirty="0"/>
              <a:t> 96/29/</a:t>
            </a:r>
            <a:r>
              <a:rPr lang="nl-NL" altLang="en-US" sz="2000" dirty="0" err="1"/>
              <a:t>euratom</a:t>
            </a:r>
            <a:endParaRPr lang="nl-NL" altLang="en-US" sz="2000" dirty="0"/>
          </a:p>
          <a:p>
            <a:pPr>
              <a:buClr>
                <a:schemeClr val="bg2"/>
              </a:buClr>
              <a:buFontTx/>
              <a:buNone/>
              <a:defRPr/>
            </a:pPr>
            <a:endParaRPr lang="nl-NL" altLang="en-US" sz="900" b="1" u="sng" dirty="0"/>
          </a:p>
          <a:p>
            <a:pPr>
              <a:buClr>
                <a:schemeClr val="bg2"/>
              </a:buClr>
              <a:buFontTx/>
              <a:buNone/>
              <a:defRPr/>
            </a:pPr>
            <a:r>
              <a:rPr lang="nl-NL" altLang="en-US" sz="2000" b="1" u="sng" dirty="0" err="1"/>
              <a:t>Implemented</a:t>
            </a:r>
            <a:r>
              <a:rPr lang="nl-NL" altLang="en-US" sz="2000" b="1" u="sng" dirty="0"/>
              <a:t> </a:t>
            </a:r>
            <a:r>
              <a:rPr lang="nl-NL" altLang="en-US" sz="2000" b="1" u="sng" dirty="0" err="1"/>
              <a:t>through</a:t>
            </a:r>
            <a:r>
              <a:rPr lang="nl-NL" altLang="en-US" sz="2000" b="1" dirty="0"/>
              <a:t> </a:t>
            </a:r>
            <a:r>
              <a:rPr lang="nl-NL" altLang="en-US" sz="2000" dirty="0"/>
              <a:t>Royal </a:t>
            </a:r>
            <a:r>
              <a:rPr lang="nl-NL" altLang="en-US" sz="2000" dirty="0" err="1"/>
              <a:t>Decree</a:t>
            </a:r>
            <a:r>
              <a:rPr lang="nl-NL" altLang="en-US" sz="2000" dirty="0"/>
              <a:t> 20/07/2001</a:t>
            </a:r>
            <a:endParaRPr lang="nl-NL" altLang="en-US" sz="2000" b="1" u="sng" dirty="0"/>
          </a:p>
          <a:p>
            <a:pPr>
              <a:buClr>
                <a:schemeClr val="bg2"/>
              </a:buClr>
              <a:buFontTx/>
              <a:buNone/>
              <a:defRPr/>
            </a:pPr>
            <a:endParaRPr lang="nl-NL" altLang="en-US" sz="800" b="1" u="sng" dirty="0"/>
          </a:p>
          <a:p>
            <a:pPr>
              <a:buClr>
                <a:schemeClr val="bg2"/>
              </a:buClr>
              <a:buFontTx/>
              <a:buNone/>
              <a:defRPr/>
            </a:pPr>
            <a:r>
              <a:rPr lang="nl-NL" altLang="en-US" sz="2000" b="1" u="sng" dirty="0"/>
              <a:t>Art. 9</a:t>
            </a:r>
            <a:r>
              <a:rPr lang="nl-NL" altLang="en-US" sz="2000" dirty="0"/>
              <a:t> : </a:t>
            </a:r>
          </a:p>
          <a:p>
            <a:pPr>
              <a:buClr>
                <a:schemeClr val="bg2"/>
              </a:buClr>
              <a:buFontTx/>
              <a:buNone/>
              <a:defRPr/>
            </a:pPr>
            <a:endParaRPr lang="nl-NL" altLang="en-US" sz="1000" dirty="0"/>
          </a:p>
          <a:p>
            <a:pPr>
              <a:buClr>
                <a:schemeClr val="bg2"/>
              </a:buClr>
              <a:buFontTx/>
              <a:buNone/>
              <a:defRPr/>
            </a:pPr>
            <a:r>
              <a:rPr lang="nl-NL" altLang="en-US" sz="2000" dirty="0"/>
              <a:t>For </a:t>
            </a:r>
            <a:r>
              <a:rPr lang="nl-NL" altLang="en-US" sz="2000" dirty="0" err="1"/>
              <a:t>aircrew</a:t>
            </a:r>
            <a:r>
              <a:rPr lang="nl-NL" altLang="en-US" sz="2000" dirty="0"/>
              <a:t> </a:t>
            </a:r>
            <a:r>
              <a:rPr lang="nl-NL" altLang="en-US" sz="2000" dirty="0" err="1"/>
              <a:t>with</a:t>
            </a:r>
            <a:r>
              <a:rPr lang="nl-NL" altLang="en-US" sz="2000" dirty="0"/>
              <a:t> </a:t>
            </a:r>
            <a:r>
              <a:rPr lang="nl-NL" altLang="en-US" sz="2000" dirty="0" err="1"/>
              <a:t>dose</a:t>
            </a:r>
            <a:r>
              <a:rPr lang="nl-NL" altLang="en-US" sz="2000" dirty="0"/>
              <a:t> </a:t>
            </a:r>
            <a:r>
              <a:rPr lang="nl-NL" altLang="en-US" sz="2000" dirty="0" err="1"/>
              <a:t>possibly</a:t>
            </a:r>
            <a:r>
              <a:rPr lang="nl-NL" altLang="en-US" sz="2000" dirty="0"/>
              <a:t> &gt; 1mSv/y:</a:t>
            </a:r>
          </a:p>
          <a:p>
            <a:pPr>
              <a:lnSpc>
                <a:spcPct val="80000"/>
              </a:lnSpc>
              <a:defRPr/>
            </a:pPr>
            <a:r>
              <a:rPr lang="en-GB" altLang="en-US" sz="1800" dirty="0"/>
              <a:t>assess individual doses </a:t>
            </a:r>
          </a:p>
          <a:p>
            <a:pPr>
              <a:lnSpc>
                <a:spcPct val="80000"/>
              </a:lnSpc>
              <a:defRPr/>
            </a:pPr>
            <a:r>
              <a:rPr lang="en-GB" altLang="en-US" sz="1800" dirty="0"/>
              <a:t>transfer individual doses into national dose registry</a:t>
            </a:r>
          </a:p>
          <a:p>
            <a:pPr>
              <a:lnSpc>
                <a:spcPct val="80000"/>
              </a:lnSpc>
              <a:defRPr/>
            </a:pPr>
            <a:r>
              <a:rPr lang="en-GB" altLang="en-US" sz="1800" dirty="0"/>
              <a:t>take into account dose assessments in the working schedules</a:t>
            </a:r>
          </a:p>
          <a:p>
            <a:pPr>
              <a:lnSpc>
                <a:spcPct val="80000"/>
              </a:lnSpc>
              <a:defRPr/>
            </a:pPr>
            <a:r>
              <a:rPr lang="en-GB" altLang="en-US" sz="1800" dirty="0"/>
              <a:t>inform the concerned workers (+ company occupational physician)</a:t>
            </a:r>
          </a:p>
          <a:p>
            <a:pPr>
              <a:lnSpc>
                <a:spcPct val="80000"/>
              </a:lnSpc>
              <a:defRPr/>
            </a:pPr>
            <a:r>
              <a:rPr lang="en-GB" altLang="en-US" sz="1800" dirty="0"/>
              <a:t>limitation of doses during pregnancy (As Low As Reasonably Achievable – in any case &lt; 1 mSv/y)</a:t>
            </a:r>
          </a:p>
          <a:p>
            <a:pPr>
              <a:lnSpc>
                <a:spcPct val="80000"/>
              </a:lnSpc>
              <a:defRPr/>
            </a:pPr>
            <a:r>
              <a:rPr lang="en-GB" altLang="en-US" sz="1800" dirty="0"/>
              <a:t>Obligation to appoint a </a:t>
            </a:r>
            <a:r>
              <a:rPr lang="en-GB" altLang="en-US" sz="1800" i="1" dirty="0"/>
              <a:t>“Radiation Protection Officer” </a:t>
            </a:r>
            <a:r>
              <a:rPr lang="en-GB" altLang="en-US" sz="1800" dirty="0"/>
              <a:t>within the company = </a:t>
            </a:r>
            <a:r>
              <a:rPr lang="en-GB" altLang="en-US" sz="1800" u="sng" dirty="0"/>
              <a:t>central contact person </a:t>
            </a:r>
            <a:r>
              <a:rPr lang="en-GB" altLang="en-US" sz="1800" dirty="0"/>
              <a:t>for matters regarding radiation protection approval by FANC necessary : at least basic knowledge on cosmic radiation (through </a:t>
            </a:r>
            <a:r>
              <a:rPr lang="en-GB" altLang="en-US" sz="1800" i="1" dirty="0"/>
              <a:t>e.g. </a:t>
            </a:r>
            <a:r>
              <a:rPr lang="en-GB" altLang="en-US" sz="1800" dirty="0"/>
              <a:t>e-learning courses)</a:t>
            </a:r>
          </a:p>
          <a:p>
            <a:pPr marL="0" indent="0">
              <a:lnSpc>
                <a:spcPct val="80000"/>
              </a:lnSpc>
              <a:buFontTx/>
              <a:buNone/>
              <a:defRPr/>
            </a:pPr>
            <a:r>
              <a:rPr lang="nl-NL" altLang="en-US" sz="2000" b="1" dirty="0"/>
              <a:t>NB</a:t>
            </a:r>
            <a:r>
              <a:rPr lang="nl-NL" altLang="en-US" sz="2000" dirty="0"/>
              <a:t>: no </a:t>
            </a:r>
            <a:r>
              <a:rPr lang="nl-NL" altLang="en-US" sz="2000" dirty="0" err="1"/>
              <a:t>specific</a:t>
            </a:r>
            <a:r>
              <a:rPr lang="nl-NL" altLang="en-US" sz="2000" dirty="0"/>
              <a:t> </a:t>
            </a:r>
            <a:r>
              <a:rPr lang="nl-NL" altLang="en-US" sz="2000" u="sng" dirty="0" err="1"/>
              <a:t>medical</a:t>
            </a:r>
            <a:r>
              <a:rPr lang="nl-NL" altLang="en-US" sz="2000" u="sng" dirty="0"/>
              <a:t> follow-up</a:t>
            </a:r>
            <a:r>
              <a:rPr lang="nl-NL" altLang="en-US" sz="2000" dirty="0"/>
              <a:t> </a:t>
            </a:r>
            <a:r>
              <a:rPr lang="nl-NL" altLang="en-US" sz="2000" dirty="0" err="1"/>
              <a:t>if</a:t>
            </a:r>
            <a:r>
              <a:rPr lang="nl-NL" altLang="en-US" sz="2000" dirty="0"/>
              <a:t> </a:t>
            </a:r>
            <a:r>
              <a:rPr lang="nl-NL" altLang="en-US" sz="2000" dirty="0" err="1"/>
              <a:t>dose</a:t>
            </a:r>
            <a:r>
              <a:rPr lang="nl-NL" altLang="en-US" sz="2000" dirty="0"/>
              <a:t> &lt; 6 </a:t>
            </a:r>
            <a:r>
              <a:rPr lang="nl-NL" altLang="en-US" sz="2000" dirty="0" err="1"/>
              <a:t>mSv</a:t>
            </a:r>
            <a:r>
              <a:rPr lang="nl-NL" altLang="en-US" sz="2000" dirty="0"/>
              <a:t>/y (</a:t>
            </a:r>
            <a:r>
              <a:rPr lang="nl-NL" altLang="en-US" sz="2000" dirty="0" err="1"/>
              <a:t>see</a:t>
            </a:r>
            <a:r>
              <a:rPr lang="nl-NL" altLang="en-US" sz="2000" dirty="0"/>
              <a:t> </a:t>
            </a:r>
            <a:r>
              <a:rPr lang="nl-NL" altLang="en-US" sz="2000" dirty="0" err="1"/>
              <a:t>also</a:t>
            </a:r>
            <a:r>
              <a:rPr lang="nl-NL" altLang="en-US" sz="2000" dirty="0"/>
              <a:t> ICRP </a:t>
            </a:r>
            <a:r>
              <a:rPr lang="nl-NL" altLang="en-US" sz="2000" dirty="0" err="1"/>
              <a:t>recommendations</a:t>
            </a:r>
            <a:r>
              <a:rPr lang="nl-NL" altLang="en-US" sz="2000" dirty="0"/>
              <a:t>)</a:t>
            </a:r>
          </a:p>
          <a:p>
            <a:pPr marL="0" indent="0">
              <a:lnSpc>
                <a:spcPct val="80000"/>
              </a:lnSpc>
              <a:buFontTx/>
              <a:buNone/>
              <a:defRPr/>
            </a:pPr>
            <a:endParaRPr lang="en-GB" altLang="en-US" sz="2000" dirty="0"/>
          </a:p>
          <a:p>
            <a:pPr>
              <a:lnSpc>
                <a:spcPct val="80000"/>
              </a:lnSpc>
              <a:defRPr/>
            </a:pPr>
            <a:endParaRPr lang="nl-BE" altLang="en-US" sz="2000" dirty="0"/>
          </a:p>
          <a:p>
            <a:pPr>
              <a:lnSpc>
                <a:spcPct val="80000"/>
              </a:lnSpc>
              <a:buFontTx/>
              <a:buNone/>
              <a:defRPr/>
            </a:pPr>
            <a:endParaRPr lang="nl-NL" altLang="en-US" sz="2000" dirty="0"/>
          </a:p>
          <a:p>
            <a:pPr marL="0" indent="0">
              <a:buFontTx/>
              <a:buNone/>
              <a:defRPr/>
            </a:pPr>
            <a:endParaRPr lang="nl-NL" altLang="en-US" sz="2000" dirty="0"/>
          </a:p>
        </p:txBody>
      </p:sp>
      <p:sp>
        <p:nvSpPr>
          <p:cNvPr id="4" name="TextBox 19">
            <a:extLst>
              <a:ext uri="{FF2B5EF4-FFF2-40B4-BE49-F238E27FC236}">
                <a16:creationId xmlns:a16="http://schemas.microsoft.com/office/drawing/2014/main" id="{ED580AD4-DB00-4842-9CBD-6508C3D5C4EC}"/>
              </a:ext>
            </a:extLst>
          </p:cNvPr>
          <p:cNvSpPr txBox="1"/>
          <p:nvPr/>
        </p:nvSpPr>
        <p:spPr>
          <a:xfrm>
            <a:off x="6517072" y="2322220"/>
            <a:ext cx="4804968" cy="707886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altLang="en-US" sz="2000" b="1" dirty="0"/>
              <a:t>Aircrew exposure to cosmic radiation is considered as a planned exposure situation</a:t>
            </a:r>
            <a:endParaRPr lang="fr-BE" alt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077334739"/>
      </p:ext>
    </p:extLst>
  </p:cSld>
  <p:clrMapOvr>
    <a:masterClrMapping/>
  </p:clrMapOvr>
</p:sld>
</file>

<file path=ppt/theme/theme1.xml><?xml version="1.0" encoding="utf-8"?>
<a:theme xmlns:a="http://schemas.openxmlformats.org/drawingml/2006/main" name="AFCN (FR) Thema">
  <a:themeElements>
    <a:clrScheme name="FANC - AFCN">
      <a:dk1>
        <a:srgbClr val="0E3449"/>
      </a:dk1>
      <a:lt1>
        <a:sysClr val="window" lastClr="FFFFFF"/>
      </a:lt1>
      <a:dk2>
        <a:srgbClr val="ADC67F"/>
      </a:dk2>
      <a:lt2>
        <a:srgbClr val="FFFFFF"/>
      </a:lt2>
      <a:accent1>
        <a:srgbClr val="ADC67F"/>
      </a:accent1>
      <a:accent2>
        <a:srgbClr val="7F9771"/>
      </a:accent2>
      <a:accent3>
        <a:srgbClr val="576F66"/>
      </a:accent3>
      <a:accent4>
        <a:srgbClr val="344E56"/>
      </a:accent4>
      <a:accent5>
        <a:srgbClr val="0E3449"/>
      </a:accent5>
      <a:accent6>
        <a:srgbClr val="FFFFFF"/>
      </a:accent6>
      <a:hlink>
        <a:srgbClr val="C0504D"/>
      </a:hlink>
      <a:folHlink>
        <a:srgbClr val="632423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NC-AFCN_PowerPoint template.pptx" id="{EC3AD95A-5592-4764-83F6-B9FF7BCD4430}" vid="{1343FC24-D33A-45C6-9C77-DB4391EBA822}"/>
    </a:ext>
  </a:extLst>
</a:theme>
</file>

<file path=ppt/theme/theme2.xml><?xml version="1.0" encoding="utf-8"?>
<a:theme xmlns:a="http://schemas.openxmlformats.org/drawingml/2006/main" name="FANC (NL) Thema">
  <a:themeElements>
    <a:clrScheme name="FANC - AFCN">
      <a:dk1>
        <a:srgbClr val="0E3449"/>
      </a:dk1>
      <a:lt1>
        <a:sysClr val="window" lastClr="FFFFFF"/>
      </a:lt1>
      <a:dk2>
        <a:srgbClr val="ADC67F"/>
      </a:dk2>
      <a:lt2>
        <a:srgbClr val="FFFFFF"/>
      </a:lt2>
      <a:accent1>
        <a:srgbClr val="ADC67F"/>
      </a:accent1>
      <a:accent2>
        <a:srgbClr val="7F9771"/>
      </a:accent2>
      <a:accent3>
        <a:srgbClr val="576F66"/>
      </a:accent3>
      <a:accent4>
        <a:srgbClr val="344E56"/>
      </a:accent4>
      <a:accent5>
        <a:srgbClr val="0E3449"/>
      </a:accent5>
      <a:accent6>
        <a:srgbClr val="FFFFFF"/>
      </a:accent6>
      <a:hlink>
        <a:srgbClr val="C0504D"/>
      </a:hlink>
      <a:folHlink>
        <a:srgbClr val="632423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NC-AFCN_PowerPoint template.pptx" id="{EC3AD95A-5592-4764-83F6-B9FF7BCD4430}" vid="{70600E00-D3A4-41F8-9570-0C13513B9729}"/>
    </a:ext>
  </a:extLst>
</a:theme>
</file>

<file path=ppt/theme/theme3.xml><?xml version="1.0" encoding="utf-8"?>
<a:theme xmlns:a="http://schemas.openxmlformats.org/drawingml/2006/main" name="FANC (EN) Thema">
  <a:themeElements>
    <a:clrScheme name="FANC - AFCN">
      <a:dk1>
        <a:srgbClr val="0E3449"/>
      </a:dk1>
      <a:lt1>
        <a:sysClr val="window" lastClr="FFFFFF"/>
      </a:lt1>
      <a:dk2>
        <a:srgbClr val="ADC67F"/>
      </a:dk2>
      <a:lt2>
        <a:srgbClr val="FFFFFF"/>
      </a:lt2>
      <a:accent1>
        <a:srgbClr val="ADC67F"/>
      </a:accent1>
      <a:accent2>
        <a:srgbClr val="7F9771"/>
      </a:accent2>
      <a:accent3>
        <a:srgbClr val="576F66"/>
      </a:accent3>
      <a:accent4>
        <a:srgbClr val="344E56"/>
      </a:accent4>
      <a:accent5>
        <a:srgbClr val="0E3449"/>
      </a:accent5>
      <a:accent6>
        <a:srgbClr val="FFFFFF"/>
      </a:accent6>
      <a:hlink>
        <a:srgbClr val="C0504D"/>
      </a:hlink>
      <a:folHlink>
        <a:srgbClr val="632423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NC-AFCN_PowerPoint template.pptx" id="{EC3AD95A-5592-4764-83F6-B9FF7BCD4430}" vid="{866BE9C8-74C3-453A-AF03-68A741760F58}"/>
    </a:ext>
  </a:extLst>
</a:theme>
</file>

<file path=ppt/theme/theme4.xml><?xml version="1.0" encoding="utf-8"?>
<a:theme xmlns:a="http://schemas.openxmlformats.org/drawingml/2006/main" name="FANC+AFCN (NL+FR) Thema">
  <a:themeElements>
    <a:clrScheme name="FANC - AFCN">
      <a:dk1>
        <a:srgbClr val="0E3449"/>
      </a:dk1>
      <a:lt1>
        <a:sysClr val="window" lastClr="FFFFFF"/>
      </a:lt1>
      <a:dk2>
        <a:srgbClr val="ADC67F"/>
      </a:dk2>
      <a:lt2>
        <a:srgbClr val="FFFFFF"/>
      </a:lt2>
      <a:accent1>
        <a:srgbClr val="ADC67F"/>
      </a:accent1>
      <a:accent2>
        <a:srgbClr val="7F9771"/>
      </a:accent2>
      <a:accent3>
        <a:srgbClr val="576F66"/>
      </a:accent3>
      <a:accent4>
        <a:srgbClr val="344E56"/>
      </a:accent4>
      <a:accent5>
        <a:srgbClr val="0E3449"/>
      </a:accent5>
      <a:accent6>
        <a:srgbClr val="FFFFFF"/>
      </a:accent6>
      <a:hlink>
        <a:srgbClr val="C0504D"/>
      </a:hlink>
      <a:folHlink>
        <a:srgbClr val="632423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NC-AFCN_PowerPoint template.pptx" id="{EC3AD95A-5592-4764-83F6-B9FF7BCD4430}" vid="{DB7E0321-3D79-4A4E-923C-D94F41FE3875}"/>
    </a:ext>
  </a:extLst>
</a:theme>
</file>

<file path=ppt/theme/theme5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Natural Radiation Document" ma:contentTypeID="0x010100D2ED64FE0EF67C46BF384F5173984E1D2C005C739D86E63A2A42B16D7DBCC89E3A89" ma:contentTypeVersion="46" ma:contentTypeDescription="" ma:contentTypeScope="" ma:versionID="64feaa4bad66531dc50ec550fbb2bfc9">
  <xsd:schema xmlns:xsd="http://www.w3.org/2001/XMLSchema" xmlns:xs="http://www.w3.org/2001/XMLSchema" xmlns:p="http://schemas.microsoft.com/office/2006/metadata/properties" xmlns:ns1="http://schemas.microsoft.com/sharepoint/v3" xmlns:ns2="c811e5ae-64c3-4088-b4d6-feed6902deff" targetNamespace="http://schemas.microsoft.com/office/2006/metadata/properties" ma:root="true" ma:fieldsID="d8343085c3b4293040b6d4d505cc0be6" ns1:_="" ns2:_="">
    <xsd:import namespace="http://schemas.microsoft.com/sharepoint/v3"/>
    <xsd:import namespace="c811e5ae-64c3-4088-b4d6-feed6902deff"/>
    <xsd:element name="properties">
      <xsd:complexType>
        <xsd:sequence>
          <xsd:element name="documentManagement">
            <xsd:complexType>
              <xsd:all>
                <xsd:element ref="ns1:RoutingRuleDescription" minOccurs="0"/>
                <xsd:element ref="ns2:Document_x0020_Author" minOccurs="0"/>
                <xsd:element ref="ns2:Document_x0020_Language" minOccurs="0"/>
                <xsd:element ref="ns2:Document_x0020_Distribution" minOccurs="0"/>
                <xsd:element ref="ns2:Document_x0020_File_x0020_Format" minOccurs="0"/>
                <xsd:element ref="ns2:Document_x0020_Status" minOccurs="0"/>
                <xsd:element ref="ns2:Creation_x0020_Date" minOccurs="0"/>
                <xsd:element ref="ns2:Send_x0020_Date" minOccurs="0"/>
                <xsd:element ref="ns2:TaxCatchAllLabel" minOccurs="0"/>
                <xsd:element ref="ns2:_dlc_DocId" minOccurs="0"/>
                <xsd:element ref="ns2:adf4fe3c25fa42ed831227357618e3b0" minOccurs="0"/>
                <xsd:element ref="ns2:_dlc_DocIdUrl" minOccurs="0"/>
                <xsd:element ref="ns2:m1f9105012f746be86e0eeed50b8059f" minOccurs="0"/>
                <xsd:element ref="ns2:_dlc_DocIdPersistId" minOccurs="0"/>
                <xsd:element ref="ns2:fca67e54f7f048c8836b3807546d050a" minOccurs="0"/>
                <xsd:element ref="ns2:h3b06de2462a47c08af4973d8811c24d" minOccurs="0"/>
                <xsd:element ref="ns2:TaxCatchAll" minOccurs="0"/>
                <xsd:element ref="ns2:o12765aa53694de38b573b6db0f22a91" minOccurs="0"/>
                <xsd:element ref="ns2:e0e7cdecf6654488a5b22e8bf529df19" minOccurs="0"/>
                <xsd:element ref="ns2:m3524c13174349fa91c05e5b8884602d" minOccurs="0"/>
                <xsd:element ref="ns2:Localisation_x0020__x0028_Place_x0029_" minOccurs="0"/>
                <xsd:element ref="ns2:Target_x0020_Health_x0020_Group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RoutingRuleDescription" ma:index="3" nillable="true" ma:displayName="Description" ma:description="" ma:internalName="RoutingRuleDescription" ma:readOnly="false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811e5ae-64c3-4088-b4d6-feed6902deff" elementFormDefault="qualified">
    <xsd:import namespace="http://schemas.microsoft.com/office/2006/documentManagement/types"/>
    <xsd:import namespace="http://schemas.microsoft.com/office/infopath/2007/PartnerControls"/>
    <xsd:element name="Document_x0020_Author" ma:index="5" nillable="true" ma:displayName="Document Author" ma:description="Example : DUPONT Jean;SMITH K.; KONING Filip" ma:internalName="Document_x0020_Author" ma:readOnly="false">
      <xsd:simpleType>
        <xsd:restriction base="dms:Text">
          <xsd:maxLength value="255"/>
        </xsd:restriction>
      </xsd:simpleType>
    </xsd:element>
    <xsd:element name="Document_x0020_Language" ma:index="6" nillable="true" ma:displayName="Document Language" ma:internalName="Document_x0020_Language" ma:readOnly="false" ma:requiredMultiChoice="tru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NL"/>
                    <xsd:enumeration value="FR"/>
                    <xsd:enumeration value="EN"/>
                    <xsd:enumeration value="DE"/>
                    <xsd:enumeration value="FR-NL"/>
                    <xsd:enumeration value="Other"/>
                    <xsd:enumeration value="Not Applicable"/>
                  </xsd:restriction>
                </xsd:simpleType>
              </xsd:element>
            </xsd:sequence>
          </xsd:extension>
        </xsd:complexContent>
      </xsd:complexType>
    </xsd:element>
    <xsd:element name="Document_x0020_Distribution" ma:index="7" nillable="true" ma:displayName="Document Distribution" ma:description="To created Record" ma:format="Dropdown" ma:internalName="Document_x0020_Distribution" ma:readOnly="false">
      <xsd:simpleType>
        <xsd:restriction base="dms:Choice">
          <xsd:enumeration value="Restricted"/>
          <xsd:enumeration value="Public"/>
        </xsd:restriction>
      </xsd:simpleType>
    </xsd:element>
    <xsd:element name="Document_x0020_File_x0020_Format" ma:index="8" nillable="true" ma:displayName="Document File Format" ma:description="File Extension" ma:format="Dropdown" ma:internalName="Document_x0020_File_x0020_Format" ma:readOnly="false">
      <xsd:simpleType>
        <xsd:restriction base="dms:Choice">
          <xsd:enumeration value="Word"/>
          <xsd:enumeration value="Excel"/>
          <xsd:enumeration value="Powerpoint"/>
          <xsd:enumeration value="Visio"/>
          <xsd:enumeration value="PDF"/>
          <xsd:enumeration value="Mail"/>
          <xsd:enumeration value="Text"/>
          <xsd:enumeration value="Picture"/>
          <xsd:enumeration value="Tiff"/>
          <xsd:enumeration value="Webpage"/>
          <xsd:enumeration value="XML"/>
        </xsd:restriction>
      </xsd:simpleType>
    </xsd:element>
    <xsd:element name="Document_x0020_Status" ma:index="11" nillable="true" ma:displayName="Document Status" ma:format="Dropdown" ma:internalName="Document_x0020_Status" ma:readOnly="false">
      <xsd:simpleType>
        <xsd:restriction base="dms:Choice">
          <xsd:enumeration value="Abrogate Document"/>
          <xsd:enumeration value="Draft"/>
          <xsd:enumeration value="Revised Draft"/>
          <xsd:enumeration value="Final"/>
          <xsd:enumeration value="Record"/>
          <xsd:enumeration value="In Effect"/>
          <xsd:enumeration value="Obsolete"/>
        </xsd:restriction>
      </xsd:simpleType>
    </xsd:element>
    <xsd:element name="Creation_x0020_Date" ma:index="13" nillable="true" ma:displayName="Creation Date" ma:description="Document date created by the Document Author" ma:format="DateOnly" ma:internalName="Creation_x0020_Date" ma:readOnly="false">
      <xsd:simpleType>
        <xsd:restriction base="dms:DateTime"/>
      </xsd:simpleType>
    </xsd:element>
    <xsd:element name="Send_x0020_Date" ma:index="14" nillable="true" ma:displayName="Send Date" ma:description="Document sending outside the Agency" ma:format="DateOnly" ma:internalName="Send_x0020_Date" ma:readOnly="false">
      <xsd:simpleType>
        <xsd:restriction base="dms:DateTime"/>
      </xsd:simpleType>
    </xsd:element>
    <xsd:element name="TaxCatchAllLabel" ma:index="15" nillable="true" ma:displayName="Taxonomy Catch All Column1" ma:hidden="true" ma:list="{9be6d063-78bc-4a6f-ae9f-2ae6b5b46a7b}" ma:internalName="TaxCatchAllLabel" ma:readOnly="true" ma:showField="CatchAllDataLabel" ma:web="c811e5ae-64c3-4088-b4d6-feed6902def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_dlc_DocId" ma:index="20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adf4fe3c25fa42ed831227357618e3b0" ma:index="21" nillable="true" ma:taxonomy="true" ma:internalName="adf4fe3c25fa42ed831227357618e3b0" ma:taxonomyFieldName="Agency_x0020_Activity" ma:displayName="Agency Activity" ma:readOnly="false" ma:fieldId="{adf4fe3c-25fa-42ed-8312-27357618e3b0}" ma:sspId="f23ee07e-44a3-44b6-9669-1f0241a5eb19" ma:termSetId="dfdc572e-7216-444b-9753-3c4a6ce1a01c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_dlc_DocIdUrl" ma:index="22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1f9105012f746be86e0eeed50b8059f" ma:index="23" nillable="true" ma:taxonomy="true" ma:internalName="m1f9105012f746be86e0eeed50b8059f" ma:taxonomyFieldName="Generic_x0020_Document_x0020_Format" ma:displayName="Generic Document Format" ma:readOnly="false" ma:fieldId="{61f91050-12f7-46be-86e0-eeed50b8059f}" ma:sspId="f23ee07e-44a3-44b6-9669-1f0241a5eb19" ma:termSetId="9634081b-085d-4056-a3de-8eac1c1013e9" ma:anchorId="76d73586-5817-4b93-b9d3-f3f2c588dace" ma:open="false" ma:isKeyword="false">
      <xsd:complexType>
        <xsd:sequence>
          <xsd:element ref="pc:Terms" minOccurs="0" maxOccurs="1"/>
        </xsd:sequence>
      </xsd:complexType>
    </xsd:element>
    <xsd:element name="_dlc_DocIdPersistId" ma:index="24" nillable="true" ma:displayName="Persist ID" ma:description="Keep ID on add." ma:hidden="true" ma:internalName="_dlc_DocIdPersistId" ma:readOnly="false">
      <xsd:simpleType>
        <xsd:restriction base="dms:Boolean"/>
      </xsd:simpleType>
    </xsd:element>
    <xsd:element name="fca67e54f7f048c8836b3807546d050a" ma:index="26" nillable="true" ma:taxonomy="true" ma:internalName="fca67e54f7f048c8836b3807546d050a" ma:taxonomyFieldName="Service1" ma:displayName="Service" ma:readOnly="false" ma:fieldId="{fca67e54-f7f0-48c8-836b-3807546d050a}" ma:sspId="f23ee07e-44a3-44b6-9669-1f0241a5eb19" ma:termSetId="a26934f2-3e42-4f88-b93c-544687b331b9" ma:anchorId="7c932751-5bc9-4124-92a1-b724fa8674ea" ma:open="false" ma:isKeyword="false">
      <xsd:complexType>
        <xsd:sequence>
          <xsd:element ref="pc:Terms" minOccurs="0" maxOccurs="1"/>
        </xsd:sequence>
      </xsd:complexType>
    </xsd:element>
    <xsd:element name="h3b06de2462a47c08af4973d8811c24d" ma:index="28" nillable="true" ma:taxonomy="true" ma:internalName="h3b06de2462a47c08af4973d8811c24d" ma:taxonomyFieldName="Document_x0020_Source" ma:displayName="Document Source" ma:readOnly="false" ma:fieldId="{13b06de2-462a-47c0-8af4-973d8811c24d}" ma:sspId="f23ee07e-44a3-44b6-9669-1f0241a5eb19" ma:termSetId="a26934f2-3e42-4f88-b93c-544687b331b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29" nillable="true" ma:displayName="Taxonomy Catch All Column" ma:hidden="true" ma:list="{9be6d063-78bc-4a6f-ae9f-2ae6b5b46a7b}" ma:internalName="TaxCatchAll" ma:readOnly="false" ma:showField="CatchAllData" ma:web="c811e5ae-64c3-4088-b4d6-feed6902def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12765aa53694de38b573b6db0f22a91" ma:index="30" nillable="true" ma:taxonomy="true" ma:internalName="o12765aa53694de38b573b6db0f22a91" ma:taxonomyFieldName="Natural_x0020_Radiation_x0020_Doc_x0020_Type" ma:displayName="Natural Radiation Doc Type" ma:readOnly="false" ma:fieldId="{812765aa-5369-4de3-8b57-3b6db0f22a91}" ma:sspId="f23ee07e-44a3-44b6-9669-1f0241a5eb19" ma:termSetId="9634081b-085d-4056-a3de-8eac1c1013e9" ma:anchorId="08e88f92-ca27-4d00-ab9b-00d2fd306c84" ma:open="true" ma:isKeyword="false">
      <xsd:complexType>
        <xsd:sequence>
          <xsd:element ref="pc:Terms" minOccurs="0" maxOccurs="1"/>
        </xsd:sequence>
      </xsd:complexType>
    </xsd:element>
    <xsd:element name="e0e7cdecf6654488a5b22e8bf529df19" ma:index="32" nillable="true" ma:taxonomy="true" ma:internalName="e0e7cdecf6654488a5b22e8bf529df19" ma:taxonomyFieldName="Natural_x0020_Radiation_x0020_Doc_x0020_Category" ma:displayName="Natural Radiation Doc Category" ma:readOnly="false" ma:fieldId="{e0e7cdec-f665-4488-a5b2-2e8bf529df19}" ma:sspId="f23ee07e-44a3-44b6-9669-1f0241a5eb19" ma:termSetId="aee43549-5a79-49f0-836a-b87963a872db" ma:anchorId="aa0bc10d-d6a1-4b3b-8d39-880852a637b1" ma:open="false" ma:isKeyword="false">
      <xsd:complexType>
        <xsd:sequence>
          <xsd:element ref="pc:Terms" minOccurs="0" maxOccurs="1"/>
        </xsd:sequence>
      </xsd:complexType>
    </xsd:element>
    <xsd:element name="m3524c13174349fa91c05e5b8884602d" ma:index="34" nillable="true" ma:taxonomy="true" ma:internalName="m3524c13174349fa91c05e5b8884602d" ma:taxonomyFieldName="Natural_x0020_Radiation_x0020_Measurement_x0020_Type" ma:displayName="Natural Radiation Measurement Type" ma:readOnly="false" ma:fieldId="{63524c13-1743-49fa-91c0-5e5b8884602d}" ma:sspId="f23ee07e-44a3-44b6-9669-1f0241a5eb19" ma:termSetId="aee43549-5a79-49f0-836a-b87963a872db" ma:anchorId="aa0bc10d-d6a1-4b3b-8d39-880852a637b1" ma:open="false" ma:isKeyword="false">
      <xsd:complexType>
        <xsd:sequence>
          <xsd:element ref="pc:Terms" minOccurs="0" maxOccurs="1"/>
        </xsd:sequence>
      </xsd:complexType>
    </xsd:element>
    <xsd:element name="Localisation_x0020__x0028_Place_x0029_" ma:index="36" nillable="true" ma:displayName="Localisation (Place)" ma:internalName="Localisation_x0020__x0028_Place_x0029_" ma:readOnly="false">
      <xsd:simpleType>
        <xsd:restriction base="dms:Text">
          <xsd:maxLength value="255"/>
        </xsd:restriction>
      </xsd:simpleType>
    </xsd:element>
    <xsd:element name="Target_x0020_Health_x0020_Group" ma:index="37" nillable="true" ma:displayName="Target Health Group" ma:default="Workers" ma:format="Dropdown" ma:internalName="Target_x0020_Health_x0020_Group" ma:readOnly="false">
      <xsd:simpleType>
        <xsd:restriction base="dms:Choice">
          <xsd:enumeration value="Workers"/>
          <xsd:enumeration value="Population"/>
          <xsd:enumeration value="Workers and Population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6" ma:displayName="Content Type"/>
        <xsd:element ref="dc:title" minOccurs="0" maxOccurs="1" ma:index="2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reation_x0020_Date xmlns="c811e5ae-64c3-4088-b4d6-feed6902deff">2022-02-17T23:00:00+00:00</Creation_x0020_Date>
    <adf4fe3c25fa42ed831227357618e3b0 xmlns="c811e5ae-64c3-4088-b4d6-feed6902deff">
      <Terms xmlns="http://schemas.microsoft.com/office/infopath/2007/PartnerControls">
        <TermInfo xmlns="http://schemas.microsoft.com/office/infopath/2007/PartnerControls">
          <TermName xmlns="http://schemas.microsoft.com/office/infopath/2007/PartnerControls">3.4. Health ＆ Environment Monitoring</TermName>
          <TermId xmlns="http://schemas.microsoft.com/office/infopath/2007/PartnerControls">cef16097-1f05-4caa-8a16-a21b8c3734bf</TermId>
        </TermInfo>
      </Terms>
    </adf4fe3c25fa42ed831227357618e3b0>
    <h3b06de2462a47c08af4973d8811c24d xmlns="c811e5ae-64c3-4088-b4d6-feed6902deff">
      <Terms xmlns="http://schemas.microsoft.com/office/infopath/2007/PartnerControls">
        <TermInfo xmlns="http://schemas.microsoft.com/office/infopath/2007/PartnerControls">
          <TermName xmlns="http://schemas.microsoft.com/office/infopath/2007/PartnerControls">GLTOE</TermName>
          <TermId xmlns="http://schemas.microsoft.com/office/infopath/2007/PartnerControls">ab41229a-cb4f-4c28-b26f-be2ed63857fe</TermId>
        </TermInfo>
      </Terms>
    </h3b06de2462a47c08af4973d8811c24d>
    <e0e7cdecf6654488a5b22e8bf529df19 xmlns="c811e5ae-64c3-4088-b4d6-feed6902deff">
      <Terms xmlns="http://schemas.microsoft.com/office/infopath/2007/PartnerControls">
        <TermInfo xmlns="http://schemas.microsoft.com/office/infopath/2007/PartnerControls">
          <TermName xmlns="http://schemas.microsoft.com/office/infopath/2007/PartnerControls">Aircrew</TermName>
          <TermId xmlns="http://schemas.microsoft.com/office/infopath/2007/PartnerControls">c0e57d1d-c6e3-498d-95d5-ee30e4fd7f0a</TermId>
        </TermInfo>
      </Terms>
    </e0e7cdecf6654488a5b22e8bf529df19>
    <m1f9105012f746be86e0eeed50b8059f xmlns="c811e5ae-64c3-4088-b4d6-feed6902deff">
      <Terms xmlns="http://schemas.microsoft.com/office/infopath/2007/PartnerControls">
        <TermInfo xmlns="http://schemas.microsoft.com/office/infopath/2007/PartnerControls">
          <TermName xmlns="http://schemas.microsoft.com/office/infopath/2007/PartnerControls">Presentation</TermName>
          <TermId xmlns="http://schemas.microsoft.com/office/infopath/2007/PartnerControls">301031f7-3bc6-4dac-bad1-3dc914857a1f</TermId>
        </TermInfo>
      </Terms>
    </m1f9105012f746be86e0eeed50b8059f>
    <Document_x0020_Distribution xmlns="c811e5ae-64c3-4088-b4d6-feed6902deff">Public</Document_x0020_Distribution>
    <Document_x0020_Author xmlns="c811e5ae-64c3-4088-b4d6-feed6902deff">PEPIN S., RADULOVIC S.</Document_x0020_Author>
    <_dlc_DocIdPersistId xmlns="c811e5ae-64c3-4088-b4d6-feed6902deff" xsi:nil="true"/>
    <Document_x0020_Status xmlns="c811e5ae-64c3-4088-b4d6-feed6902deff">Final</Document_x0020_Status>
    <fca67e54f7f048c8836b3807546d050a xmlns="c811e5ae-64c3-4088-b4d6-feed6902deff">
      <Terms xmlns="http://schemas.microsoft.com/office/infopath/2007/PartnerControls">
        <TermInfo xmlns="http://schemas.microsoft.com/office/infopath/2007/PartnerControls">
          <TermName xmlns="http://schemas.microsoft.com/office/infopath/2007/PartnerControls">GLTOE</TermName>
          <TermId xmlns="http://schemas.microsoft.com/office/infopath/2007/PartnerControls">ab41229a-cb4f-4c28-b26f-be2ed63857fe</TermId>
        </TermInfo>
      </Terms>
    </fca67e54f7f048c8836b3807546d050a>
    <o12765aa53694de38b573b6db0f22a91 xmlns="c811e5ae-64c3-4088-b4d6-feed6902deff">
      <Terms xmlns="http://schemas.microsoft.com/office/infopath/2007/PartnerControls"/>
    </o12765aa53694de38b573b6db0f22a91>
    <RoutingRuleDescription xmlns="http://schemas.microsoft.com/sharepoint/v3">Aircrew Training</RoutingRuleDescription>
    <Document_x0020_Language xmlns="c811e5ae-64c3-4088-b4d6-feed6902deff">
      <Value>EN</Value>
    </Document_x0020_Language>
    <Document_x0020_File_x0020_Format xmlns="c811e5ae-64c3-4088-b4d6-feed6902deff">Powerpoint</Document_x0020_File_x0020_Format>
    <Send_x0020_Date xmlns="c811e5ae-64c3-4088-b4d6-feed6902deff" xsi:nil="true"/>
    <TaxCatchAll xmlns="c811e5ae-64c3-4088-b4d6-feed6902deff">
      <Value>27</Value>
      <Value>108</Value>
      <Value>59</Value>
      <Value>1</Value>
    </TaxCatchAll>
    <m3524c13174349fa91c05e5b8884602d xmlns="c811e5ae-64c3-4088-b4d6-feed6902deff">
      <Terms xmlns="http://schemas.microsoft.com/office/infopath/2007/PartnerControls"/>
    </m3524c13174349fa91c05e5b8884602d>
    <Localisation_x0020__x0028_Place_x0029_ xmlns="c811e5ae-64c3-4088-b4d6-feed6902deff" xsi:nil="true"/>
    <Target_x0020_Health_x0020_Group xmlns="c811e5ae-64c3-4088-b4d6-feed6902deff">Workers</Target_x0020_Health_x0020_Group>
    <_dlc_DocId xmlns="c811e5ae-64c3-4088-b4d6-feed6902deff">GLTOE-1706784738-441</_dlc_DocId>
    <_dlc_DocIdUrl xmlns="c811e5ae-64c3-4088-b4d6-feed6902deff">
      <Url>https://spsportal.fanc.be/sites/GLTOE/_layouts/15/DocIdRedir.aspx?ID=GLTOE-1706784738-441</Url>
      <Description>GLTOE-1706784738-441</Description>
    </_dlc_DocIdUrl>
  </documentManagement>
</p:properti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2A7C804E-AB11-4E2B-811F-E63FFC9782CD}"/>
</file>

<file path=customXml/itemProps2.xml><?xml version="1.0" encoding="utf-8"?>
<ds:datastoreItem xmlns:ds="http://schemas.openxmlformats.org/officeDocument/2006/customXml" ds:itemID="{EECBB398-327E-4D62-BE1D-9769D152D4FE}"/>
</file>

<file path=customXml/itemProps3.xml><?xml version="1.0" encoding="utf-8"?>
<ds:datastoreItem xmlns:ds="http://schemas.openxmlformats.org/officeDocument/2006/customXml" ds:itemID="{5F154A82-6A69-4E3F-8A7D-7B6FA908400E}"/>
</file>

<file path=customXml/itemProps4.xml><?xml version="1.0" encoding="utf-8"?>
<ds:datastoreItem xmlns:ds="http://schemas.openxmlformats.org/officeDocument/2006/customXml" ds:itemID="{1ECA321A-8B96-4035-95E9-39B9BF234EAA}"/>
</file>

<file path=docProps/app.xml><?xml version="1.0" encoding="utf-8"?>
<Properties xmlns="http://schemas.openxmlformats.org/officeDocument/2006/extended-properties" xmlns:vt="http://schemas.openxmlformats.org/officeDocument/2006/docPropsVTypes">
  <Template>FANC-AFCN_PowerPoint template</Template>
  <TotalTime>703</TotalTime>
  <Words>590</Words>
  <Application>Microsoft Office PowerPoint</Application>
  <PresentationFormat>Grand écran</PresentationFormat>
  <Paragraphs>102</Paragraphs>
  <Slides>11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4</vt:i4>
      </vt:variant>
      <vt:variant>
        <vt:lpstr>Titres des diapositives</vt:lpstr>
      </vt:variant>
      <vt:variant>
        <vt:i4>11</vt:i4>
      </vt:variant>
    </vt:vector>
  </HeadingPairs>
  <TitlesOfParts>
    <vt:vector size="19" baseType="lpstr">
      <vt:lpstr>Symbol</vt:lpstr>
      <vt:lpstr>Calibri</vt:lpstr>
      <vt:lpstr>Arial</vt:lpstr>
      <vt:lpstr>Tahoma</vt:lpstr>
      <vt:lpstr>AFCN (FR) Thema</vt:lpstr>
      <vt:lpstr>FANC (NL) Thema</vt:lpstr>
      <vt:lpstr>FANC (EN) Thema</vt:lpstr>
      <vt:lpstr>FANC+AFCN (NL+FR) Thema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Toolbox_cosmic radiation</dc:title>
  <dc:creator>RADULOVIC Sarah</dc:creator>
  <cp:keywords>Transport &amp; Delivery</cp:keywords>
  <cp:lastModifiedBy>RADULOVIC Sarah</cp:lastModifiedBy>
  <cp:revision>32</cp:revision>
  <dcterms:created xsi:type="dcterms:W3CDTF">2022-01-10T13:51:37Z</dcterms:created>
  <dcterms:modified xsi:type="dcterms:W3CDTF">2022-04-27T11:35:01Z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0x010100D2ED64FE0EF67C46BF384F5173984E1D2C005C739D86E63A2A42B16D7DBCC89E3A89</vt:lpwstr>
  </property>
  <property fmtid="{D5CDD505-2E9C-101B-9397-08002B2CF9AE}" pid="3" name="_dlc_DocIdItemGuid">
    <vt:lpwstr>663eef18-556e-449b-84f8-a31c0320ed3b</vt:lpwstr>
  </property>
  <property fmtid="{D5CDD505-2E9C-101B-9397-08002B2CF9AE}" pid="4" name="Generic Document Format">
    <vt:lpwstr>59;#Presentation|301031f7-3bc6-4dac-bad1-3dc914857a1f</vt:lpwstr>
  </property>
  <property fmtid="{D5CDD505-2E9C-101B-9397-08002B2CF9AE}" pid="5" name="Outgoing Format">
    <vt:lpwstr/>
  </property>
  <property fmtid="{D5CDD505-2E9C-101B-9397-08002B2CF9AE}" pid="6" name="Document Source">
    <vt:lpwstr>1;#GLTOE|ab41229a-cb4f-4c28-b26f-be2ed63857fe</vt:lpwstr>
  </property>
  <property fmtid="{D5CDD505-2E9C-101B-9397-08002B2CF9AE}" pid="7" name="Agency Activity">
    <vt:lpwstr>27;#3.4. Health ＆ Environment Monitoring|cef16097-1f05-4caa-8a16-a21b8c3734bf</vt:lpwstr>
  </property>
  <property fmtid="{D5CDD505-2E9C-101B-9397-08002B2CF9AE}" pid="8" name="Natural Radiation Doc Type">
    <vt:lpwstr/>
  </property>
  <property fmtid="{D5CDD505-2E9C-101B-9397-08002B2CF9AE}" pid="9" name="Service1">
    <vt:lpwstr>1;#GLTOE|ab41229a-cb4f-4c28-b26f-be2ed63857fe</vt:lpwstr>
  </property>
  <property fmtid="{D5CDD505-2E9C-101B-9397-08002B2CF9AE}" pid="10" name="f9ffb0958e184490b7ecd4fb05aa6644">
    <vt:lpwstr/>
  </property>
  <property fmtid="{D5CDD505-2E9C-101B-9397-08002B2CF9AE}" pid="11" name="Natural Radiation Measurement Type">
    <vt:lpwstr/>
  </property>
  <property fmtid="{D5CDD505-2E9C-101B-9397-08002B2CF9AE}" pid="12" name="o9a30a38194b44769263f484ed5e765a">
    <vt:lpwstr/>
  </property>
  <property fmtid="{D5CDD505-2E9C-101B-9397-08002B2CF9AE}" pid="13" name="Natural Radiation Doc Category">
    <vt:lpwstr>108;#Aircrew|c0e57d1d-c6e3-498d-95d5-ee30e4fd7f0a</vt:lpwstr>
  </property>
  <property fmtid="{D5CDD505-2E9C-101B-9397-08002B2CF9AE}" pid="14" name="Incoming Format">
    <vt:lpwstr/>
  </property>
</Properties>
</file>