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5"/>
    <p:sldMasterId id="2147483758" r:id="rId6"/>
    <p:sldMasterId id="2147483769" r:id="rId7"/>
  </p:sldMasterIdLst>
  <p:notesMasterIdLst>
    <p:notesMasterId r:id="rId14"/>
  </p:notesMasterIdLst>
  <p:sldIdLst>
    <p:sldId id="696" r:id="rId8"/>
    <p:sldId id="687" r:id="rId9"/>
    <p:sldId id="698" r:id="rId10"/>
    <p:sldId id="699" r:id="rId11"/>
    <p:sldId id="700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C67F"/>
    <a:srgbClr val="0E3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79083" autoAdjust="0"/>
  </p:normalViewPr>
  <p:slideViewPr>
    <p:cSldViewPr snapToGrid="0">
      <p:cViewPr varScale="1">
        <p:scale>
          <a:sx n="53" d="100"/>
          <a:sy n="53" d="100"/>
        </p:scale>
        <p:origin x="11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WILDE Katleen" userId="e073d0d5-7d5c-4d26-869f-22588e557815" providerId="ADAL" clId="{F8534501-E11C-41B4-9B35-3EFCF2D20D92}"/>
    <pc:docChg chg="modSld">
      <pc:chgData name="DE WILDE Katleen" userId="e073d0d5-7d5c-4d26-869f-22588e557815" providerId="ADAL" clId="{F8534501-E11C-41B4-9B35-3EFCF2D20D92}" dt="2023-06-06T09:13:02.859" v="3" actId="6549"/>
      <pc:docMkLst>
        <pc:docMk/>
      </pc:docMkLst>
      <pc:sldChg chg="modNotesTx">
        <pc:chgData name="DE WILDE Katleen" userId="e073d0d5-7d5c-4d26-869f-22588e557815" providerId="ADAL" clId="{F8534501-E11C-41B4-9B35-3EFCF2D20D92}" dt="2023-06-06T09:12:55.095" v="0" actId="6549"/>
        <pc:sldMkLst>
          <pc:docMk/>
          <pc:sldMk cId="3529062995" sldId="687"/>
        </pc:sldMkLst>
      </pc:sldChg>
      <pc:sldChg chg="modNotesTx">
        <pc:chgData name="DE WILDE Katleen" userId="e073d0d5-7d5c-4d26-869f-22588e557815" providerId="ADAL" clId="{F8534501-E11C-41B4-9B35-3EFCF2D20D92}" dt="2023-06-06T09:12:57.844" v="1" actId="6549"/>
        <pc:sldMkLst>
          <pc:docMk/>
          <pc:sldMk cId="2248833979" sldId="698"/>
        </pc:sldMkLst>
      </pc:sldChg>
      <pc:sldChg chg="modNotesTx">
        <pc:chgData name="DE WILDE Katleen" userId="e073d0d5-7d5c-4d26-869f-22588e557815" providerId="ADAL" clId="{F8534501-E11C-41B4-9B35-3EFCF2D20D92}" dt="2023-06-06T09:13:00.051" v="2" actId="6549"/>
        <pc:sldMkLst>
          <pc:docMk/>
          <pc:sldMk cId="1136077018" sldId="699"/>
        </pc:sldMkLst>
      </pc:sldChg>
      <pc:sldChg chg="modNotesTx">
        <pc:chgData name="DE WILDE Katleen" userId="e073d0d5-7d5c-4d26-869f-22588e557815" providerId="ADAL" clId="{F8534501-E11C-41B4-9B35-3EFCF2D20D92}" dt="2023-06-06T09:13:02.859" v="3" actId="6549"/>
        <pc:sldMkLst>
          <pc:docMk/>
          <pc:sldMk cId="420826212" sldId="7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C5AF7-4C6E-4C2B-8AA8-EBE413321A54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2D043-E35A-42C5-818E-25AAA7801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87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2D043-E35A-42C5-818E-25AAA7801D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56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2D043-E35A-42C5-818E-25AAA7801D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341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2D043-E35A-42C5-818E-25AAA7801D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693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2D043-E35A-42C5-818E-25AAA7801D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70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26FC4-6911-4F29-8F81-CAB1A172A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A30169-13CB-45BF-9DA3-4967D21EA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2B152-4B87-426B-943C-8C76B3264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E9D3-E219-47C6-904F-DEBCF85D89B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2E0A3-C011-407E-967D-315F2212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111E8-FD88-40A0-BC07-034D110E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D513-2DF4-4F4F-ACE6-85CA53EE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57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3EC4B-1DC9-4F0B-8CFF-C90E4FC5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71E31F-E3A1-4571-A566-75E6F6600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8A391-0F4C-41BD-A837-017E4FFC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E9D3-E219-47C6-904F-DEBCF85D89B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EAEAB-B2BF-418C-9FF2-E8903FF0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0E4AC-C6EE-46FE-8CEF-6013ADED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D513-2DF4-4F4F-ACE6-85CA53EE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97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ADC122-6314-4937-952C-6E789534A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5E0CB-FED0-472D-9DD9-9D19033AF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57DD0-2FFC-40F8-AECF-2A3A24AA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E9D3-E219-47C6-904F-DEBCF85D89B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E3550-F318-451F-BFD5-52FB2E1B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EF591-2CCD-40CE-ACF8-3DA5353B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D513-2DF4-4F4F-ACE6-85CA53EE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94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968F021-1D30-4C3F-B60F-1E652E072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7E6C4586-EA84-44B9-9BE5-BCBB2558C0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9963" y="-924"/>
            <a:ext cx="10522037" cy="6858924"/>
          </a:xfrm>
          <a:custGeom>
            <a:avLst/>
            <a:gdLst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0 w 10504487"/>
              <a:gd name="connsiteY3" fmla="*/ 6858000 h 6858000"/>
              <a:gd name="connsiteX4" fmla="*/ 0 w 10504487"/>
              <a:gd name="connsiteY4" fmla="*/ 0 h 6858000"/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1438102 w 10504487"/>
              <a:gd name="connsiteY3" fmla="*/ 4355869 h 6858000"/>
              <a:gd name="connsiteX4" fmla="*/ 0 w 10504487"/>
              <a:gd name="connsiteY4" fmla="*/ 0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1446415 w 10512800"/>
              <a:gd name="connsiteY3" fmla="*/ 4355869 h 6858000"/>
              <a:gd name="connsiteX4" fmla="*/ 0 w 10512800"/>
              <a:gd name="connsiteY4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9734175 w 10512800"/>
              <a:gd name="connsiteY3" fmla="*/ 6650182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523384 w 10512800"/>
              <a:gd name="connsiteY4" fmla="*/ 427889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0257 w 10512800"/>
              <a:gd name="connsiteY4" fmla="*/ 4340475 h 6858000"/>
              <a:gd name="connsiteX5" fmla="*/ 0 w 10512800"/>
              <a:gd name="connsiteY5" fmla="*/ 8312 h 6858000"/>
              <a:gd name="connsiteX0" fmla="*/ 0 w 10374255"/>
              <a:gd name="connsiteY0" fmla="*/ 85282 h 6858000"/>
              <a:gd name="connsiteX1" fmla="*/ 10374255 w 10374255"/>
              <a:gd name="connsiteY1" fmla="*/ 0 h 6858000"/>
              <a:gd name="connsiteX2" fmla="*/ 10374255 w 10374255"/>
              <a:gd name="connsiteY2" fmla="*/ 6858000 h 6858000"/>
              <a:gd name="connsiteX3" fmla="*/ 8855798 w 10374255"/>
              <a:gd name="connsiteY3" fmla="*/ 6858000 h 6858000"/>
              <a:gd name="connsiteX4" fmla="*/ 1301712 w 10374255"/>
              <a:gd name="connsiteY4" fmla="*/ 4340475 h 6858000"/>
              <a:gd name="connsiteX5" fmla="*/ 0 w 10374255"/>
              <a:gd name="connsiteY5" fmla="*/ 85282 h 6858000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49762 w 10522037"/>
              <a:gd name="connsiteY3" fmla="*/ 6735773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2037" h="6858924">
                <a:moveTo>
                  <a:pt x="0" y="0"/>
                </a:moveTo>
                <a:lnTo>
                  <a:pt x="10522037" y="924"/>
                </a:lnTo>
                <a:lnTo>
                  <a:pt x="10522037" y="6858924"/>
                </a:lnTo>
                <a:lnTo>
                  <a:pt x="9003580" y="6858924"/>
                </a:lnTo>
                <a:lnTo>
                  <a:pt x="1449494" y="4341399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BE" dirty="0"/>
              <a:t>Afbeelding toevoegen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5" name="Afbeelding 3">
            <a:extLst>
              <a:ext uri="{FF2B5EF4-FFF2-40B4-BE49-F238E27FC236}">
                <a16:creationId xmlns:a16="http://schemas.microsoft.com/office/drawing/2014/main" id="{6315BB3E-DD4D-4881-B101-27CDDA068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02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968F021-1D30-4C3F-B60F-1E652E072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7E6C4586-EA84-44B9-9BE5-BCBB2558C0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9963" y="-924"/>
            <a:ext cx="10522037" cy="6858924"/>
          </a:xfrm>
          <a:custGeom>
            <a:avLst/>
            <a:gdLst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0 w 10504487"/>
              <a:gd name="connsiteY3" fmla="*/ 6858000 h 6858000"/>
              <a:gd name="connsiteX4" fmla="*/ 0 w 10504487"/>
              <a:gd name="connsiteY4" fmla="*/ 0 h 6858000"/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1438102 w 10504487"/>
              <a:gd name="connsiteY3" fmla="*/ 4355869 h 6858000"/>
              <a:gd name="connsiteX4" fmla="*/ 0 w 10504487"/>
              <a:gd name="connsiteY4" fmla="*/ 0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1446415 w 10512800"/>
              <a:gd name="connsiteY3" fmla="*/ 4355869 h 6858000"/>
              <a:gd name="connsiteX4" fmla="*/ 0 w 10512800"/>
              <a:gd name="connsiteY4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9734175 w 10512800"/>
              <a:gd name="connsiteY3" fmla="*/ 6650182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523384 w 10512800"/>
              <a:gd name="connsiteY4" fmla="*/ 427889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0257 w 10512800"/>
              <a:gd name="connsiteY4" fmla="*/ 4340475 h 6858000"/>
              <a:gd name="connsiteX5" fmla="*/ 0 w 10512800"/>
              <a:gd name="connsiteY5" fmla="*/ 8312 h 6858000"/>
              <a:gd name="connsiteX0" fmla="*/ 0 w 10374255"/>
              <a:gd name="connsiteY0" fmla="*/ 85282 h 6858000"/>
              <a:gd name="connsiteX1" fmla="*/ 10374255 w 10374255"/>
              <a:gd name="connsiteY1" fmla="*/ 0 h 6858000"/>
              <a:gd name="connsiteX2" fmla="*/ 10374255 w 10374255"/>
              <a:gd name="connsiteY2" fmla="*/ 6858000 h 6858000"/>
              <a:gd name="connsiteX3" fmla="*/ 8855798 w 10374255"/>
              <a:gd name="connsiteY3" fmla="*/ 6858000 h 6858000"/>
              <a:gd name="connsiteX4" fmla="*/ 1301712 w 10374255"/>
              <a:gd name="connsiteY4" fmla="*/ 4340475 h 6858000"/>
              <a:gd name="connsiteX5" fmla="*/ 0 w 10374255"/>
              <a:gd name="connsiteY5" fmla="*/ 85282 h 6858000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49762 w 10522037"/>
              <a:gd name="connsiteY3" fmla="*/ 6735773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2037" h="6858924">
                <a:moveTo>
                  <a:pt x="0" y="0"/>
                </a:moveTo>
                <a:lnTo>
                  <a:pt x="10522037" y="924"/>
                </a:lnTo>
                <a:lnTo>
                  <a:pt x="10522037" y="6858924"/>
                </a:lnTo>
                <a:lnTo>
                  <a:pt x="9003580" y="6858924"/>
                </a:lnTo>
                <a:lnTo>
                  <a:pt x="1449494" y="4341399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BE" dirty="0"/>
              <a:t>Afbeelding toevoegen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5275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65C774F-15ED-4057-B828-30B49ED47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8" r="66105"/>
          <a:stretch/>
        </p:blipFill>
        <p:spPr>
          <a:xfrm>
            <a:off x="0" y="5598276"/>
            <a:ext cx="1196502" cy="125972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CA356F-1988-4267-BF0A-D32EFC56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5CC252-384B-4734-A293-8917505C0C2E}" type="datetimeFigureOut">
              <a:rPr lang="nl-BE" smtClean="0"/>
              <a:pPr/>
              <a:t>6/06/2023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1CC566-E953-40A9-B022-5702AFD6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AFA5D-148E-47B7-BB56-7B7ECC0A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01651"/>
            <a:ext cx="8081356" cy="479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Titel komt hier</a:t>
            </a:r>
            <a:endParaRPr lang="nl-BE" dirty="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8694F105-F87B-4D1D-802F-8D50FF70C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327381"/>
            <a:ext cx="10515600" cy="4740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Inhoud plaats je hier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9492BBE-A845-42E2-BEEB-0C7240C997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63473"/>
            <a:ext cx="2354600" cy="10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86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968F021-1D30-4C3F-B60F-1E652E072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7E6C4586-EA84-44B9-9BE5-BCBB2558C0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9963" y="-924"/>
            <a:ext cx="10522037" cy="6858924"/>
          </a:xfrm>
          <a:custGeom>
            <a:avLst/>
            <a:gdLst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0 w 10504487"/>
              <a:gd name="connsiteY3" fmla="*/ 6858000 h 6858000"/>
              <a:gd name="connsiteX4" fmla="*/ 0 w 10504487"/>
              <a:gd name="connsiteY4" fmla="*/ 0 h 6858000"/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1438102 w 10504487"/>
              <a:gd name="connsiteY3" fmla="*/ 4355869 h 6858000"/>
              <a:gd name="connsiteX4" fmla="*/ 0 w 10504487"/>
              <a:gd name="connsiteY4" fmla="*/ 0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1446415 w 10512800"/>
              <a:gd name="connsiteY3" fmla="*/ 4355869 h 6858000"/>
              <a:gd name="connsiteX4" fmla="*/ 0 w 10512800"/>
              <a:gd name="connsiteY4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9734175 w 10512800"/>
              <a:gd name="connsiteY3" fmla="*/ 6650182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523384 w 10512800"/>
              <a:gd name="connsiteY4" fmla="*/ 427889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0257 w 10512800"/>
              <a:gd name="connsiteY4" fmla="*/ 4340475 h 6858000"/>
              <a:gd name="connsiteX5" fmla="*/ 0 w 10512800"/>
              <a:gd name="connsiteY5" fmla="*/ 8312 h 6858000"/>
              <a:gd name="connsiteX0" fmla="*/ 0 w 10374255"/>
              <a:gd name="connsiteY0" fmla="*/ 85282 h 6858000"/>
              <a:gd name="connsiteX1" fmla="*/ 10374255 w 10374255"/>
              <a:gd name="connsiteY1" fmla="*/ 0 h 6858000"/>
              <a:gd name="connsiteX2" fmla="*/ 10374255 w 10374255"/>
              <a:gd name="connsiteY2" fmla="*/ 6858000 h 6858000"/>
              <a:gd name="connsiteX3" fmla="*/ 8855798 w 10374255"/>
              <a:gd name="connsiteY3" fmla="*/ 6858000 h 6858000"/>
              <a:gd name="connsiteX4" fmla="*/ 1301712 w 10374255"/>
              <a:gd name="connsiteY4" fmla="*/ 4340475 h 6858000"/>
              <a:gd name="connsiteX5" fmla="*/ 0 w 10374255"/>
              <a:gd name="connsiteY5" fmla="*/ 85282 h 6858000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49762 w 10522037"/>
              <a:gd name="connsiteY3" fmla="*/ 6735773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2037" h="6858924">
                <a:moveTo>
                  <a:pt x="0" y="0"/>
                </a:moveTo>
                <a:lnTo>
                  <a:pt x="10522037" y="924"/>
                </a:lnTo>
                <a:lnTo>
                  <a:pt x="10522037" y="6858924"/>
                </a:lnTo>
                <a:lnTo>
                  <a:pt x="9003580" y="6858924"/>
                </a:lnTo>
                <a:lnTo>
                  <a:pt x="1449494" y="4341399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BE" dirty="0"/>
              <a:t>Afbeelding toevoegen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41353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L - Logo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D798B5-3DEF-48D2-88E8-D9D7D2CCD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681E6D8-12DA-4396-8668-6E6802FB8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6251" y="1532462"/>
            <a:ext cx="6081407" cy="26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0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L - Chapter Slide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002338"/>
            <a:ext cx="10515600" cy="8533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CHAPTER TITLE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8B2647E-A4F8-4420-94FF-87E84BE26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28" y="163593"/>
            <a:ext cx="2354600" cy="10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5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65C774F-15ED-4057-B828-30B49ED47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8" r="66105"/>
          <a:stretch/>
        </p:blipFill>
        <p:spPr>
          <a:xfrm>
            <a:off x="0" y="5598276"/>
            <a:ext cx="1196502" cy="125972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CA356F-1988-4267-BF0A-D32EFC56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5CC252-384B-4734-A293-8917505C0C2E}" type="datetimeFigureOut">
              <a:rPr lang="nl-BE" smtClean="0"/>
              <a:pPr/>
              <a:t>6/06/2023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1CC566-E953-40A9-B022-5702AFD6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AFA5D-148E-47B7-BB56-7B7ECC0A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01651"/>
            <a:ext cx="8081356" cy="479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l-NL" dirty="0" err="1"/>
              <a:t>Title</a:t>
            </a:r>
            <a:endParaRPr lang="nl-BE" dirty="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8694F105-F87B-4D1D-802F-8D50FF70CD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327381"/>
            <a:ext cx="10515600" cy="4740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9492BBE-A845-42E2-BEEB-0C7240C997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63473"/>
            <a:ext cx="2354600" cy="10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24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CF39282-3897-4CF6-95CF-467E30589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0D171373-A366-4CCE-A039-8C7D03DA2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37" y="1143650"/>
            <a:ext cx="7431578" cy="5716429"/>
          </a:xfrm>
          <a:custGeom>
            <a:avLst/>
            <a:gdLst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0 w 10504487"/>
              <a:gd name="connsiteY3" fmla="*/ 6858000 h 6858000"/>
              <a:gd name="connsiteX4" fmla="*/ 0 w 10504487"/>
              <a:gd name="connsiteY4" fmla="*/ 0 h 6858000"/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1438102 w 10504487"/>
              <a:gd name="connsiteY3" fmla="*/ 4355869 h 6858000"/>
              <a:gd name="connsiteX4" fmla="*/ 0 w 10504487"/>
              <a:gd name="connsiteY4" fmla="*/ 0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1446415 w 10512800"/>
              <a:gd name="connsiteY3" fmla="*/ 4355869 h 6858000"/>
              <a:gd name="connsiteX4" fmla="*/ 0 w 10512800"/>
              <a:gd name="connsiteY4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9734175 w 10512800"/>
              <a:gd name="connsiteY3" fmla="*/ 6650182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523384 w 10512800"/>
              <a:gd name="connsiteY4" fmla="*/ 427889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0257 w 10512800"/>
              <a:gd name="connsiteY4" fmla="*/ 4340475 h 6858000"/>
              <a:gd name="connsiteX5" fmla="*/ 0 w 10512800"/>
              <a:gd name="connsiteY5" fmla="*/ 8312 h 6858000"/>
              <a:gd name="connsiteX0" fmla="*/ 0 w 10374255"/>
              <a:gd name="connsiteY0" fmla="*/ 85282 h 6858000"/>
              <a:gd name="connsiteX1" fmla="*/ 10374255 w 10374255"/>
              <a:gd name="connsiteY1" fmla="*/ 0 h 6858000"/>
              <a:gd name="connsiteX2" fmla="*/ 10374255 w 10374255"/>
              <a:gd name="connsiteY2" fmla="*/ 6858000 h 6858000"/>
              <a:gd name="connsiteX3" fmla="*/ 8855798 w 10374255"/>
              <a:gd name="connsiteY3" fmla="*/ 6858000 h 6858000"/>
              <a:gd name="connsiteX4" fmla="*/ 1301712 w 10374255"/>
              <a:gd name="connsiteY4" fmla="*/ 4340475 h 6858000"/>
              <a:gd name="connsiteX5" fmla="*/ 0 w 10374255"/>
              <a:gd name="connsiteY5" fmla="*/ 85282 h 6858000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49762 w 10522037"/>
              <a:gd name="connsiteY3" fmla="*/ 6735773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12309"/>
              <a:gd name="connsiteY0" fmla="*/ 1146939 h 6858000"/>
              <a:gd name="connsiteX1" fmla="*/ 10512309 w 10512309"/>
              <a:gd name="connsiteY1" fmla="*/ 0 h 6858000"/>
              <a:gd name="connsiteX2" fmla="*/ 10512309 w 10512309"/>
              <a:gd name="connsiteY2" fmla="*/ 6858000 h 6858000"/>
              <a:gd name="connsiteX3" fmla="*/ 8993852 w 10512309"/>
              <a:gd name="connsiteY3" fmla="*/ 6858000 h 6858000"/>
              <a:gd name="connsiteX4" fmla="*/ 1439766 w 10512309"/>
              <a:gd name="connsiteY4" fmla="*/ 4340475 h 6858000"/>
              <a:gd name="connsiteX5" fmla="*/ 0 w 10512309"/>
              <a:gd name="connsiteY5" fmla="*/ 1146939 h 6858000"/>
              <a:gd name="connsiteX0" fmla="*/ 0 w 10512309"/>
              <a:gd name="connsiteY0" fmla="*/ 0 h 5711061"/>
              <a:gd name="connsiteX1" fmla="*/ 6241867 w 10512309"/>
              <a:gd name="connsiteY1" fmla="*/ 2082644 h 5711061"/>
              <a:gd name="connsiteX2" fmla="*/ 10512309 w 10512309"/>
              <a:gd name="connsiteY2" fmla="*/ 5711061 h 5711061"/>
              <a:gd name="connsiteX3" fmla="*/ 8993852 w 10512309"/>
              <a:gd name="connsiteY3" fmla="*/ 5711061 h 5711061"/>
              <a:gd name="connsiteX4" fmla="*/ 1439766 w 10512309"/>
              <a:gd name="connsiteY4" fmla="*/ 3193536 h 5711061"/>
              <a:gd name="connsiteX5" fmla="*/ 0 w 10512309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9022963 w 10541420"/>
              <a:gd name="connsiteY3" fmla="*/ 5711061 h 5711061"/>
              <a:gd name="connsiteX4" fmla="*/ 0 w 10541420"/>
              <a:gd name="connsiteY4" fmla="*/ 5703273 h 5711061"/>
              <a:gd name="connsiteX5" fmla="*/ 29111 w 10541420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4168861 w 10541420"/>
              <a:gd name="connsiteY3" fmla="*/ 5438687 h 5711061"/>
              <a:gd name="connsiteX4" fmla="*/ 0 w 10541420"/>
              <a:gd name="connsiteY4" fmla="*/ 5703273 h 5711061"/>
              <a:gd name="connsiteX5" fmla="*/ 29111 w 10541420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0 w 10541420"/>
              <a:gd name="connsiteY3" fmla="*/ 5703273 h 5711061"/>
              <a:gd name="connsiteX4" fmla="*/ 29111 w 10541420"/>
              <a:gd name="connsiteY4" fmla="*/ 0 h 5711061"/>
              <a:gd name="connsiteX0" fmla="*/ 29111 w 7448024"/>
              <a:gd name="connsiteY0" fmla="*/ 0 h 5720789"/>
              <a:gd name="connsiteX1" fmla="*/ 6270978 w 7448024"/>
              <a:gd name="connsiteY1" fmla="*/ 2082644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448024"/>
              <a:gd name="connsiteY0" fmla="*/ 0 h 5720789"/>
              <a:gd name="connsiteX1" fmla="*/ 6149277 w 7448024"/>
              <a:gd name="connsiteY1" fmla="*/ 2118825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448024"/>
              <a:gd name="connsiteY0" fmla="*/ 0 h 5720789"/>
              <a:gd name="connsiteX1" fmla="*/ 6238086 w 7448024"/>
              <a:gd name="connsiteY1" fmla="*/ 2072776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221069"/>
              <a:gd name="connsiteY0" fmla="*/ 0 h 5703273"/>
              <a:gd name="connsiteX1" fmla="*/ 6238086 w 7221069"/>
              <a:gd name="connsiteY1" fmla="*/ 2072776 h 5703273"/>
              <a:gd name="connsiteX2" fmla="*/ 7221069 w 7221069"/>
              <a:gd name="connsiteY2" fmla="*/ 5615535 h 5703273"/>
              <a:gd name="connsiteX3" fmla="*/ 0 w 7221069"/>
              <a:gd name="connsiteY3" fmla="*/ 5703273 h 5703273"/>
              <a:gd name="connsiteX4" fmla="*/ 29111 w 7221069"/>
              <a:gd name="connsiteY4" fmla="*/ 0 h 5703273"/>
              <a:gd name="connsiteX0" fmla="*/ 29111 w 7448024"/>
              <a:gd name="connsiteY0" fmla="*/ 0 h 5710922"/>
              <a:gd name="connsiteX1" fmla="*/ 6238086 w 7448024"/>
              <a:gd name="connsiteY1" fmla="*/ 2072776 h 5710922"/>
              <a:gd name="connsiteX2" fmla="*/ 7448024 w 7448024"/>
              <a:gd name="connsiteY2" fmla="*/ 5710922 h 5710922"/>
              <a:gd name="connsiteX3" fmla="*/ 0 w 7448024"/>
              <a:gd name="connsiteY3" fmla="*/ 5703273 h 5710922"/>
              <a:gd name="connsiteX4" fmla="*/ 29111 w 7448024"/>
              <a:gd name="connsiteY4" fmla="*/ 0 h 5710922"/>
              <a:gd name="connsiteX0" fmla="*/ 12665 w 7431578"/>
              <a:gd name="connsiteY0" fmla="*/ 0 h 5713140"/>
              <a:gd name="connsiteX1" fmla="*/ 6221640 w 7431578"/>
              <a:gd name="connsiteY1" fmla="*/ 2072776 h 5713140"/>
              <a:gd name="connsiteX2" fmla="*/ 7431578 w 7431578"/>
              <a:gd name="connsiteY2" fmla="*/ 5710922 h 5713140"/>
              <a:gd name="connsiteX3" fmla="*/ 0 w 7431578"/>
              <a:gd name="connsiteY3" fmla="*/ 5713140 h 5713140"/>
              <a:gd name="connsiteX4" fmla="*/ 12665 w 7431578"/>
              <a:gd name="connsiteY4" fmla="*/ 0 h 5713140"/>
              <a:gd name="connsiteX0" fmla="*/ 52136 w 7431578"/>
              <a:gd name="connsiteY0" fmla="*/ 0 h 5594728"/>
              <a:gd name="connsiteX1" fmla="*/ 6221640 w 7431578"/>
              <a:gd name="connsiteY1" fmla="*/ 1954364 h 5594728"/>
              <a:gd name="connsiteX2" fmla="*/ 7431578 w 7431578"/>
              <a:gd name="connsiteY2" fmla="*/ 5592510 h 5594728"/>
              <a:gd name="connsiteX3" fmla="*/ 0 w 7431578"/>
              <a:gd name="connsiteY3" fmla="*/ 5594728 h 5594728"/>
              <a:gd name="connsiteX4" fmla="*/ 52136 w 7431578"/>
              <a:gd name="connsiteY4" fmla="*/ 0 h 5594728"/>
              <a:gd name="connsiteX0" fmla="*/ 1164 w 7433233"/>
              <a:gd name="connsiteY0" fmla="*/ 0 h 5716429"/>
              <a:gd name="connsiteX1" fmla="*/ 6223295 w 7433233"/>
              <a:gd name="connsiteY1" fmla="*/ 2076065 h 5716429"/>
              <a:gd name="connsiteX2" fmla="*/ 7433233 w 7433233"/>
              <a:gd name="connsiteY2" fmla="*/ 5714211 h 5716429"/>
              <a:gd name="connsiteX3" fmla="*/ 1655 w 7433233"/>
              <a:gd name="connsiteY3" fmla="*/ 5716429 h 5716429"/>
              <a:gd name="connsiteX4" fmla="*/ 1164 w 7433233"/>
              <a:gd name="connsiteY4" fmla="*/ 0 h 5716429"/>
              <a:gd name="connsiteX0" fmla="*/ 55426 w 7431578"/>
              <a:gd name="connsiteY0" fmla="*/ 0 h 5627620"/>
              <a:gd name="connsiteX1" fmla="*/ 6221640 w 7431578"/>
              <a:gd name="connsiteY1" fmla="*/ 1987256 h 5627620"/>
              <a:gd name="connsiteX2" fmla="*/ 7431578 w 7431578"/>
              <a:gd name="connsiteY2" fmla="*/ 5625402 h 5627620"/>
              <a:gd name="connsiteX3" fmla="*/ 0 w 7431578"/>
              <a:gd name="connsiteY3" fmla="*/ 5627620 h 5627620"/>
              <a:gd name="connsiteX4" fmla="*/ 55426 w 7431578"/>
              <a:gd name="connsiteY4" fmla="*/ 0 h 5627620"/>
              <a:gd name="connsiteX0" fmla="*/ 6088 w 7431578"/>
              <a:gd name="connsiteY0" fmla="*/ 0 h 5713140"/>
              <a:gd name="connsiteX1" fmla="*/ 6221640 w 7431578"/>
              <a:gd name="connsiteY1" fmla="*/ 2072776 h 5713140"/>
              <a:gd name="connsiteX2" fmla="*/ 7431578 w 7431578"/>
              <a:gd name="connsiteY2" fmla="*/ 5710922 h 5713140"/>
              <a:gd name="connsiteX3" fmla="*/ 0 w 7431578"/>
              <a:gd name="connsiteY3" fmla="*/ 5713140 h 5713140"/>
              <a:gd name="connsiteX4" fmla="*/ 6088 w 7431578"/>
              <a:gd name="connsiteY4" fmla="*/ 0 h 5713140"/>
              <a:gd name="connsiteX0" fmla="*/ 900 w 7436257"/>
              <a:gd name="connsiteY0" fmla="*/ 0 h 5716429"/>
              <a:gd name="connsiteX1" fmla="*/ 6226319 w 7436257"/>
              <a:gd name="connsiteY1" fmla="*/ 2076065 h 5716429"/>
              <a:gd name="connsiteX2" fmla="*/ 7436257 w 7436257"/>
              <a:gd name="connsiteY2" fmla="*/ 5714211 h 5716429"/>
              <a:gd name="connsiteX3" fmla="*/ 4679 w 7436257"/>
              <a:gd name="connsiteY3" fmla="*/ 5716429 h 5716429"/>
              <a:gd name="connsiteX4" fmla="*/ 900 w 7436257"/>
              <a:gd name="connsiteY4" fmla="*/ 0 h 5716429"/>
              <a:gd name="connsiteX0" fmla="*/ 111343 w 7431578"/>
              <a:gd name="connsiteY0" fmla="*/ 0 h 5505920"/>
              <a:gd name="connsiteX1" fmla="*/ 6221640 w 7431578"/>
              <a:gd name="connsiteY1" fmla="*/ 1865556 h 5505920"/>
              <a:gd name="connsiteX2" fmla="*/ 7431578 w 7431578"/>
              <a:gd name="connsiteY2" fmla="*/ 5503702 h 5505920"/>
              <a:gd name="connsiteX3" fmla="*/ 0 w 7431578"/>
              <a:gd name="connsiteY3" fmla="*/ 5505920 h 5505920"/>
              <a:gd name="connsiteX4" fmla="*/ 111343 w 7431578"/>
              <a:gd name="connsiteY4" fmla="*/ 0 h 5505920"/>
              <a:gd name="connsiteX0" fmla="*/ 2800 w 7431578"/>
              <a:gd name="connsiteY0" fmla="*/ 0 h 5716429"/>
              <a:gd name="connsiteX1" fmla="*/ 6221640 w 7431578"/>
              <a:gd name="connsiteY1" fmla="*/ 2076065 h 5716429"/>
              <a:gd name="connsiteX2" fmla="*/ 7431578 w 7431578"/>
              <a:gd name="connsiteY2" fmla="*/ 5714211 h 5716429"/>
              <a:gd name="connsiteX3" fmla="*/ 0 w 7431578"/>
              <a:gd name="connsiteY3" fmla="*/ 5716429 h 5716429"/>
              <a:gd name="connsiteX4" fmla="*/ 2800 w 7431578"/>
              <a:gd name="connsiteY4" fmla="*/ 0 h 571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1578" h="5716429">
                <a:moveTo>
                  <a:pt x="2800" y="0"/>
                </a:moveTo>
                <a:lnTo>
                  <a:pt x="6221640" y="2076065"/>
                </a:lnTo>
                <a:lnTo>
                  <a:pt x="7431578" y="5714211"/>
                </a:lnTo>
                <a:lnTo>
                  <a:pt x="0" y="5716429"/>
                </a:lnTo>
                <a:cubicBezTo>
                  <a:pt x="4222" y="3812049"/>
                  <a:pt x="-1422" y="1904380"/>
                  <a:pt x="2800" y="0"/>
                </a:cubicBezTo>
                <a:close/>
              </a:path>
            </a:pathLst>
          </a:cu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nl-BE" dirty="0"/>
          </a:p>
          <a:p>
            <a:endParaRPr lang="nl-BE" dirty="0"/>
          </a:p>
          <a:p>
            <a:r>
              <a:rPr lang="nl-BE" dirty="0" err="1"/>
              <a:t>Insert</a:t>
            </a:r>
            <a:r>
              <a:rPr lang="nl-BE" dirty="0"/>
              <a:t> picture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AFA5D-148E-47B7-BB56-7B7ECC0A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01651"/>
            <a:ext cx="3816927" cy="479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 err="1"/>
              <a:t>Title</a:t>
            </a:r>
            <a:endParaRPr lang="nl-BE" dirty="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8694F105-F87B-4D1D-802F-8D50FF70C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2566" y="1604357"/>
            <a:ext cx="4321233" cy="167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 err="1"/>
              <a:t>Insert</a:t>
            </a:r>
            <a:r>
              <a:rPr lang="nl-NL" dirty="0"/>
              <a:t> content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01A4FC7-B369-4BFD-8CA6-158F0D4C76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63593"/>
            <a:ext cx="2354600" cy="10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7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4960E-D061-416B-899A-45B25D49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D431A-3B75-4778-85E7-B5CD1376E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47999-0E38-4428-AC36-65A4244DB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E9D3-E219-47C6-904F-DEBCF85D89B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6001F-38FE-4EF8-A4FC-56BF22CA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B8325-318C-4F78-BA5D-01289784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D513-2DF4-4F4F-ACE6-85CA53EE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7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968F021-1D30-4C3F-B60F-1E652E072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7E6C4586-EA84-44B9-9BE5-BCBB2558C0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9963" y="-924"/>
            <a:ext cx="10522037" cy="6858924"/>
          </a:xfrm>
          <a:custGeom>
            <a:avLst/>
            <a:gdLst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0 w 10504487"/>
              <a:gd name="connsiteY3" fmla="*/ 6858000 h 6858000"/>
              <a:gd name="connsiteX4" fmla="*/ 0 w 10504487"/>
              <a:gd name="connsiteY4" fmla="*/ 0 h 6858000"/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1438102 w 10504487"/>
              <a:gd name="connsiteY3" fmla="*/ 4355869 h 6858000"/>
              <a:gd name="connsiteX4" fmla="*/ 0 w 10504487"/>
              <a:gd name="connsiteY4" fmla="*/ 0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1446415 w 10512800"/>
              <a:gd name="connsiteY3" fmla="*/ 4355869 h 6858000"/>
              <a:gd name="connsiteX4" fmla="*/ 0 w 10512800"/>
              <a:gd name="connsiteY4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9734175 w 10512800"/>
              <a:gd name="connsiteY3" fmla="*/ 6650182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523384 w 10512800"/>
              <a:gd name="connsiteY4" fmla="*/ 427889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0257 w 10512800"/>
              <a:gd name="connsiteY4" fmla="*/ 4340475 h 6858000"/>
              <a:gd name="connsiteX5" fmla="*/ 0 w 10512800"/>
              <a:gd name="connsiteY5" fmla="*/ 8312 h 6858000"/>
              <a:gd name="connsiteX0" fmla="*/ 0 w 10374255"/>
              <a:gd name="connsiteY0" fmla="*/ 85282 h 6858000"/>
              <a:gd name="connsiteX1" fmla="*/ 10374255 w 10374255"/>
              <a:gd name="connsiteY1" fmla="*/ 0 h 6858000"/>
              <a:gd name="connsiteX2" fmla="*/ 10374255 w 10374255"/>
              <a:gd name="connsiteY2" fmla="*/ 6858000 h 6858000"/>
              <a:gd name="connsiteX3" fmla="*/ 8855798 w 10374255"/>
              <a:gd name="connsiteY3" fmla="*/ 6858000 h 6858000"/>
              <a:gd name="connsiteX4" fmla="*/ 1301712 w 10374255"/>
              <a:gd name="connsiteY4" fmla="*/ 4340475 h 6858000"/>
              <a:gd name="connsiteX5" fmla="*/ 0 w 10374255"/>
              <a:gd name="connsiteY5" fmla="*/ 85282 h 6858000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49762 w 10522037"/>
              <a:gd name="connsiteY3" fmla="*/ 6735773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2037" h="6858924">
                <a:moveTo>
                  <a:pt x="0" y="0"/>
                </a:moveTo>
                <a:lnTo>
                  <a:pt x="10522037" y="924"/>
                </a:lnTo>
                <a:lnTo>
                  <a:pt x="10522037" y="6858924"/>
                </a:lnTo>
                <a:lnTo>
                  <a:pt x="9003580" y="6858924"/>
                </a:lnTo>
                <a:lnTo>
                  <a:pt x="1449494" y="4341399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BE" dirty="0" err="1"/>
              <a:t>Insert</a:t>
            </a:r>
            <a:r>
              <a:rPr lang="nl-BE" dirty="0"/>
              <a:t> picture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38780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982B4F0E-2DC5-4E6C-85A5-EE4FE83C3D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 err="1"/>
              <a:t>Insert</a:t>
            </a:r>
            <a:r>
              <a:rPr lang="nl-NL" dirty="0"/>
              <a:t> picture</a:t>
            </a:r>
          </a:p>
          <a:p>
            <a:endParaRPr lang="nl-NL" dirty="0"/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EFDBFC2-2862-47F0-9FCC-C2C4582A0E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63473"/>
            <a:ext cx="2354600" cy="1019167"/>
          </a:xfrm>
          <a:prstGeom prst="rect">
            <a:avLst/>
          </a:prstGeom>
        </p:spPr>
      </p:pic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5D26437C-7D3A-4FD4-BD00-7F94C395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13118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envelop, visitekaartje&#10;&#10;Automatisch gegenereerde beschrijving">
            <a:extLst>
              <a:ext uri="{FF2B5EF4-FFF2-40B4-BE49-F238E27FC236}">
                <a16:creationId xmlns:a16="http://schemas.microsoft.com/office/drawing/2014/main" id="{C1951EEB-253C-48A0-9550-926FF89A4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86AA8E3-7D28-4260-8060-D0575A14618C}"/>
              </a:ext>
            </a:extLst>
          </p:cNvPr>
          <p:cNvSpPr txBox="1"/>
          <p:nvPr userDrawn="1"/>
        </p:nvSpPr>
        <p:spPr>
          <a:xfrm>
            <a:off x="489790" y="3305490"/>
            <a:ext cx="8313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dirty="0">
                <a:solidFill>
                  <a:schemeClr val="bg1"/>
                </a:solidFill>
                <a:latin typeface="+mj-lt"/>
              </a:rPr>
              <a:t>Bedankt!</a:t>
            </a:r>
            <a:endParaRPr lang="nl-BE" sz="7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CDE90EE-978D-4587-BEDE-7102C8A6CF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2763" y="759497"/>
            <a:ext cx="2354600" cy="10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68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EE3255E-D19B-4CD9-BE2F-0AD83BA87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63473"/>
            <a:ext cx="2354600" cy="1019167"/>
          </a:xfrm>
          <a:prstGeom prst="rect">
            <a:avLst/>
          </a:prstGeom>
        </p:spPr>
      </p:pic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58F465D2-3F91-4E19-8192-146348DB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317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4591-E8B9-4E9C-80DF-6F833DBC8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F633B-5DA9-478E-B52A-86E926AB7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6450D-AC70-4990-8B0D-4C57C73A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E9D3-E219-47C6-904F-DEBCF85D89B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B5724-AAE9-4514-921C-CB8EF124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FFE92-47C4-4E4D-8071-26E79B9B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D513-2DF4-4F4F-ACE6-85CA53EE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7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00D3-1FD3-4A81-813B-9A6DC96FC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DFA15-D7EA-4D0D-A5C0-74FEFC009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B6A5A5-A4A8-4684-98A2-CBFC49B22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A2ABF-09E7-496C-B65D-0673E9F2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E9D3-E219-47C6-904F-DEBCF85D89B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BFFBA-5B08-41BF-9D4D-1AE004F5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DC093-009A-4804-B141-8CB85160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D513-2DF4-4F4F-ACE6-85CA53EE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2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7FEC-1DC7-4DB6-A6E0-823FB9F3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E0454-D16F-4C4E-80B6-5394B1577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C0E50-9F78-4F4B-83D4-B564CF133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679AA-11E4-481A-885E-51720F349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9165E-0561-4F84-8411-DCF8A09FB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E203E-12E8-4E6D-8BAB-AD2416E6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E9D3-E219-47C6-904F-DEBCF85D89B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5A4775-994C-4E9B-A35C-401454D2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6EE64D-2EDA-437F-BABD-9EC69E62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D513-2DF4-4F4F-ACE6-85CA53EE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41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E4757-760D-46ED-B521-D142D47D5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3F094C-F436-4BFE-9B4D-E6BC09CF4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E9D3-E219-47C6-904F-DEBCF85D89B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BBCB8-AB2B-476D-8524-1F3D8E2DD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3B06D-5172-40DE-8A8D-76AACE31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D513-2DF4-4F4F-ACE6-85CA53EE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06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8E8DC9-858E-4438-A4E8-06AFFF89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E9D3-E219-47C6-904F-DEBCF85D89B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2F4BC-B103-4B5D-9FC8-C16B767D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76096-247B-4176-8738-C8CBE6508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D513-2DF4-4F4F-ACE6-85CA53EE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6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43799-BFC3-4808-9EDF-BA2CFD382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D1E61-4193-42AF-8E8E-61D70505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37D2B-D30E-4A5E-A96B-4898F4082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2000B-047F-4530-A9BE-40C1F703B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E9D3-E219-47C6-904F-DEBCF85D89B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3AFC4-6AE2-41A1-AC43-D12D8C62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82738-5491-4272-9C09-242E9F08D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D513-2DF4-4F4F-ACE6-85CA53EE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71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5E45C-DF8E-4B3C-935B-00584932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BF425B-794D-4749-84F1-F058B0CAA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B4F51-2C68-48FA-AE02-C045BD471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704C1-F381-4749-974F-81256AEDC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E9D3-E219-47C6-904F-DEBCF85D89B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812C-8364-448D-A0C8-BF2AEF7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89316-5A3B-41DA-B5B1-688F2B30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D513-2DF4-4F4F-ACE6-85CA53EE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30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97834B-164D-4BAD-98B4-0DB40A799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F54B6-4910-48C1-A5FE-5AE09966B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98434-5286-4B43-B17B-E40E7793A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AE9D3-E219-47C6-904F-DEBCF85D89B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A2ABC-37E0-4269-92A1-488970A3B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C38FC-9D5E-4A0B-9372-0C2E5D509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2D513-2DF4-4F4F-ACE6-85CA53EE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43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871BC1-326C-4334-8B56-1EB776B1B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F5CC252-384B-4734-A293-8917505C0C2E}" type="datetimeFigureOut">
              <a:rPr lang="nl-BE" smtClean="0"/>
              <a:pPr/>
              <a:t>6/06/2023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6B3DBD-1ECD-4388-995A-E415658C8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6B0EEA-B5FD-49CC-B0F4-FB0DFAFBD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972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871BC1-326C-4334-8B56-1EB776B1B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F5CC252-384B-4734-A293-8917505C0C2E}" type="datetimeFigureOut">
              <a:rPr lang="nl-BE" smtClean="0"/>
              <a:pPr/>
              <a:t>6/06/2023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6B3DBD-1ECD-4388-995A-E415658C8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6B0EEA-B5FD-49CC-B0F4-FB0DFAFBD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1800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5ED43E-96D9-45E5-AA2B-174B4EC88B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53106" y="1061886"/>
            <a:ext cx="8449328" cy="44564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7200" b="1" dirty="0">
                <a:latin typeface="Arial Nova Cond" panose="020B0506020202020204" pitchFamily="34" charset="0"/>
              </a:rPr>
              <a:t>KB </a:t>
            </a:r>
            <a:r>
              <a:rPr lang="en-GB" sz="7200" b="1" dirty="0" err="1">
                <a:latin typeface="Arial Nova Cond" panose="020B0506020202020204" pitchFamily="34" charset="0"/>
              </a:rPr>
              <a:t>Industriële</a:t>
            </a:r>
            <a:r>
              <a:rPr lang="en-GB" sz="7200" b="1" dirty="0">
                <a:latin typeface="Arial Nova Cond" panose="020B0506020202020204" pitchFamily="34" charset="0"/>
              </a:rPr>
              <a:t> </a:t>
            </a:r>
            <a:r>
              <a:rPr lang="en-GB" sz="7200" b="1" dirty="0" err="1">
                <a:latin typeface="Arial Nova Cond" panose="020B0506020202020204" pitchFamily="34" charset="0"/>
              </a:rPr>
              <a:t>radiografie</a:t>
            </a:r>
            <a:endParaRPr lang="en-GB" sz="7200" b="1" dirty="0">
              <a:latin typeface="Arial Nova Cond" panose="020B0506020202020204" pitchFamily="34" charset="0"/>
            </a:endParaRPr>
          </a:p>
          <a:p>
            <a:pPr marL="0" indent="0" algn="ctr">
              <a:buNone/>
            </a:pPr>
            <a:endParaRPr lang="en-GB" sz="3600" b="1" dirty="0">
              <a:latin typeface="Arial Nova Cond" panose="020B0506020202020204" pitchFamily="34" charset="0"/>
            </a:endParaRPr>
          </a:p>
          <a:p>
            <a:pPr marL="0" indent="0" algn="ctr">
              <a:buNone/>
            </a:pPr>
            <a:r>
              <a:rPr lang="en-GB" sz="3200" b="1" dirty="0">
                <a:latin typeface="Arial Nova Cond" panose="020B0506020202020204" pitchFamily="34" charset="0"/>
              </a:rPr>
              <a:t>Wat nu?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CB831-CA19-43EB-A0A4-3FBF766ED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576" y="195943"/>
            <a:ext cx="2311977" cy="9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2F8903-5E9B-441B-9D5D-DF7B89AB2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Overgangsbepalingen</a:t>
            </a:r>
            <a:r>
              <a:rPr lang="en-GB" dirty="0"/>
              <a:t> (art. 24)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525ABE-F3BD-4EED-A35F-18BCE4588BD5}"/>
              </a:ext>
            </a:extLst>
          </p:cNvPr>
          <p:cNvSpPr txBox="1"/>
          <p:nvPr/>
        </p:nvSpPr>
        <p:spPr>
          <a:xfrm>
            <a:off x="4154945" y="2068039"/>
            <a:ext cx="771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34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Inwerkingtreding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E34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12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rgbClr val="0E34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maanden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E34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rgbClr val="0E34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E34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rgbClr val="0E34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publicatie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E34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E34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3/04/2024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E344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E344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FC154-D292-7DAF-0C98-5B4D7C0A5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19" y="1886861"/>
            <a:ext cx="3380936" cy="2568526"/>
          </a:xfrm>
          <a:prstGeom prst="rect">
            <a:avLst/>
          </a:prstGeom>
          <a:ln>
            <a:solidFill>
              <a:srgbClr val="ADC67F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6F5133-77DC-FF2E-3586-67111202D9C7}"/>
              </a:ext>
            </a:extLst>
          </p:cNvPr>
          <p:cNvSpPr txBox="1"/>
          <p:nvPr/>
        </p:nvSpPr>
        <p:spPr>
          <a:xfrm>
            <a:off x="4154945" y="3171124"/>
            <a:ext cx="771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err="1">
                <a:solidFill>
                  <a:srgbClr val="0E3449"/>
                </a:solidFill>
                <a:latin typeface="Calibri" panose="020F0502020204030204"/>
              </a:rPr>
              <a:t>Verplichtingen</a:t>
            </a:r>
            <a:r>
              <a:rPr lang="en-GB" sz="2400" dirty="0">
                <a:solidFill>
                  <a:srgbClr val="0E3449"/>
                </a:solidFill>
                <a:latin typeface="Calibri" panose="020F0502020204030204"/>
              </a:rPr>
              <a:t> </a:t>
            </a:r>
            <a:r>
              <a:rPr lang="en-GB" sz="2400" dirty="0" err="1">
                <a:solidFill>
                  <a:srgbClr val="0E3449"/>
                </a:solidFill>
                <a:latin typeface="Calibri" panose="020F0502020204030204"/>
              </a:rPr>
              <a:t>mbt</a:t>
            </a:r>
            <a:r>
              <a:rPr lang="en-GB" sz="2400" dirty="0">
                <a:solidFill>
                  <a:srgbClr val="0E3449"/>
                </a:solidFill>
                <a:latin typeface="Calibri" panose="020F0502020204030204"/>
              </a:rPr>
              <a:t> bunker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E34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GB" sz="2400" b="1" dirty="0">
                <a:solidFill>
                  <a:srgbClr val="0E3449"/>
                </a:solidFill>
                <a:latin typeface="Calibri" panose="020F0502020204030204"/>
              </a:rPr>
              <a:t>3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E34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/04/2025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E344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E344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0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2F8903-5E9B-441B-9D5D-DF7B89AB2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Aanpassing</a:t>
            </a:r>
            <a:r>
              <a:rPr lang="en-GB" dirty="0"/>
              <a:t> BGAM-</a:t>
            </a:r>
            <a:r>
              <a:rPr lang="en-GB" dirty="0" err="1"/>
              <a:t>vergunningen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525ABE-F3BD-4EED-A35F-18BCE4588BD5}"/>
              </a:ext>
            </a:extLst>
          </p:cNvPr>
          <p:cNvSpPr txBox="1"/>
          <p:nvPr/>
        </p:nvSpPr>
        <p:spPr>
          <a:xfrm>
            <a:off x="4006090" y="2228671"/>
            <a:ext cx="6615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400" dirty="0" err="1">
                <a:solidFill>
                  <a:srgbClr val="0E3449"/>
                </a:solidFill>
                <a:latin typeface="Calibri" panose="020F0502020204030204"/>
              </a:rPr>
              <a:t>Initiatief</a:t>
            </a:r>
            <a:r>
              <a:rPr lang="en-GB" sz="2400" dirty="0">
                <a:solidFill>
                  <a:srgbClr val="0E3449"/>
                </a:solidFill>
                <a:latin typeface="Calibri" panose="020F0502020204030204"/>
              </a:rPr>
              <a:t> FANC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400" dirty="0" err="1">
                <a:solidFill>
                  <a:srgbClr val="0E3449"/>
                </a:solidFill>
                <a:latin typeface="Calibri" panose="020F0502020204030204"/>
              </a:rPr>
              <a:t>Uiterste</a:t>
            </a:r>
            <a:r>
              <a:rPr lang="en-GB" sz="2400" dirty="0">
                <a:solidFill>
                  <a:srgbClr val="0E3449"/>
                </a:solidFill>
                <a:latin typeface="Calibri" panose="020F0502020204030204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E34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datum: 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E34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3/04/2024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E344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931D0-6E02-C0B8-49CA-1D5DB7BFB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27" y="1831349"/>
            <a:ext cx="2467695" cy="29043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4883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2F8903-5E9B-441B-9D5D-DF7B89AB2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Inspecties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525ABE-F3BD-4EED-A35F-18BCE4588BD5}"/>
              </a:ext>
            </a:extLst>
          </p:cNvPr>
          <p:cNvSpPr txBox="1"/>
          <p:nvPr/>
        </p:nvSpPr>
        <p:spPr>
          <a:xfrm>
            <a:off x="3568428" y="1765265"/>
            <a:ext cx="66158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E34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E34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het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E34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beheerssysteem</a:t>
            </a:r>
            <a:r>
              <a:rPr lang="en-GB" sz="2400" dirty="0">
                <a:solidFill>
                  <a:srgbClr val="0E3449"/>
                </a:solidFill>
                <a:latin typeface="Calibri" panose="020F0502020204030204"/>
              </a:rPr>
              <a:t>= </a:t>
            </a:r>
            <a:r>
              <a:rPr lang="en-GB" sz="2400" dirty="0" err="1">
                <a:solidFill>
                  <a:srgbClr val="0E3449"/>
                </a:solidFill>
                <a:latin typeface="Calibri" panose="020F0502020204030204"/>
              </a:rPr>
              <a:t>inspectie</a:t>
            </a:r>
            <a:r>
              <a:rPr lang="en-GB" sz="2400" dirty="0">
                <a:solidFill>
                  <a:srgbClr val="0E3449"/>
                </a:solidFill>
                <a:latin typeface="Calibri" panose="020F0502020204030204"/>
              </a:rPr>
              <a:t> van de </a:t>
            </a:r>
            <a:r>
              <a:rPr lang="en-GB" sz="2400" dirty="0" err="1">
                <a:solidFill>
                  <a:srgbClr val="0E3449"/>
                </a:solidFill>
                <a:latin typeface="Calibri" panose="020F0502020204030204"/>
              </a:rPr>
              <a:t>processen</a:t>
            </a:r>
            <a:r>
              <a:rPr lang="en-GB" sz="2400" dirty="0">
                <a:solidFill>
                  <a:srgbClr val="0E3449"/>
                </a:solidFill>
                <a:latin typeface="Calibri" panose="020F0502020204030204"/>
              </a:rPr>
              <a:t>, procedures,…</a:t>
            </a:r>
            <a:r>
              <a:rPr lang="en-GB" sz="2400" noProof="0" dirty="0">
                <a:solidFill>
                  <a:srgbClr val="0E3449"/>
                </a:solidFill>
                <a:latin typeface="Calibri" panose="020F0502020204030204"/>
              </a:rPr>
              <a:t> </a:t>
            </a:r>
            <a:r>
              <a:rPr lang="en-GB" sz="2400" noProof="0" dirty="0">
                <a:solidFill>
                  <a:srgbClr val="0E3449"/>
                </a:solidFill>
                <a:latin typeface="Calibri" panose="020F0502020204030204"/>
                <a:sym typeface="Wingdings" panose="05000000000000000000" pitchFamily="2" charset="2"/>
              </a:rPr>
              <a:t> </a:t>
            </a:r>
            <a:r>
              <a:rPr lang="en-GB" sz="2400" noProof="0" dirty="0">
                <a:solidFill>
                  <a:srgbClr val="0E3449"/>
                </a:solidFill>
                <a:latin typeface="Calibri" panose="020F0502020204030204"/>
              </a:rPr>
              <a:t>5-JAARLIJKS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2400" noProof="0" dirty="0">
              <a:solidFill>
                <a:srgbClr val="0E3449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400" b="1" dirty="0" err="1">
                <a:solidFill>
                  <a:srgbClr val="0E3449"/>
                </a:solidFill>
                <a:latin typeface="Calibri" panose="020F0502020204030204"/>
              </a:rPr>
              <a:t>Werfinspecties</a:t>
            </a:r>
            <a:r>
              <a:rPr lang="en-GB" sz="2400" dirty="0">
                <a:solidFill>
                  <a:srgbClr val="0E3449"/>
                </a:solidFill>
                <a:latin typeface="Calibri" panose="020F0502020204030204"/>
              </a:rPr>
              <a:t> = </a:t>
            </a:r>
            <a:r>
              <a:rPr lang="en-GB" sz="2400" dirty="0" err="1">
                <a:solidFill>
                  <a:srgbClr val="0E3449"/>
                </a:solidFill>
                <a:latin typeface="Calibri" panose="020F0502020204030204"/>
              </a:rPr>
              <a:t>komt</a:t>
            </a:r>
            <a:r>
              <a:rPr lang="en-GB" sz="2400" dirty="0">
                <a:solidFill>
                  <a:srgbClr val="0E3449"/>
                </a:solidFill>
                <a:latin typeface="Calibri" panose="020F0502020204030204"/>
              </a:rPr>
              <a:t> </a:t>
            </a:r>
            <a:r>
              <a:rPr lang="en-GB" sz="2400" dirty="0" err="1">
                <a:solidFill>
                  <a:srgbClr val="0E3449"/>
                </a:solidFill>
                <a:latin typeface="Calibri" panose="020F0502020204030204"/>
              </a:rPr>
              <a:t>werkelijke</a:t>
            </a:r>
            <a:r>
              <a:rPr lang="en-GB" sz="2400" dirty="0">
                <a:solidFill>
                  <a:srgbClr val="0E3449"/>
                </a:solidFill>
                <a:latin typeface="Calibri" panose="020F0502020204030204"/>
              </a:rPr>
              <a:t> </a:t>
            </a:r>
            <a:r>
              <a:rPr lang="en-GB" sz="2400" dirty="0" err="1">
                <a:solidFill>
                  <a:srgbClr val="0E3449"/>
                </a:solidFill>
                <a:latin typeface="Calibri" panose="020F0502020204030204"/>
              </a:rPr>
              <a:t>situatie</a:t>
            </a:r>
            <a:r>
              <a:rPr lang="en-GB" sz="2400" dirty="0">
                <a:solidFill>
                  <a:srgbClr val="0E3449"/>
                </a:solidFill>
                <a:latin typeface="Calibri" panose="020F0502020204030204"/>
              </a:rPr>
              <a:t> </a:t>
            </a:r>
            <a:r>
              <a:rPr lang="en-GB" sz="2400" dirty="0" err="1">
                <a:solidFill>
                  <a:srgbClr val="0E3449"/>
                </a:solidFill>
                <a:latin typeface="Calibri" panose="020F0502020204030204"/>
              </a:rPr>
              <a:t>overeen</a:t>
            </a:r>
            <a:r>
              <a:rPr lang="en-GB" sz="2400" dirty="0">
                <a:solidFill>
                  <a:srgbClr val="0E3449"/>
                </a:solidFill>
                <a:latin typeface="Calibri" panose="020F0502020204030204"/>
              </a:rPr>
              <a:t> met het </a:t>
            </a:r>
            <a:r>
              <a:rPr lang="en-GB" sz="2400" dirty="0" err="1">
                <a:solidFill>
                  <a:srgbClr val="0E3449"/>
                </a:solidFill>
                <a:latin typeface="Calibri" panose="020F0502020204030204"/>
              </a:rPr>
              <a:t>beheerssysteem</a:t>
            </a:r>
            <a:r>
              <a:rPr lang="en-GB" sz="2400" dirty="0">
                <a:solidFill>
                  <a:srgbClr val="0E3449"/>
                </a:solidFill>
                <a:latin typeface="Calibri" panose="020F0502020204030204"/>
              </a:rPr>
              <a:t>? </a:t>
            </a:r>
            <a:r>
              <a:rPr lang="en-GB" sz="2400" dirty="0">
                <a:solidFill>
                  <a:srgbClr val="0E3449"/>
                </a:solidFill>
                <a:latin typeface="Calibri" panose="020F0502020204030204"/>
                <a:sym typeface="Wingdings" panose="05000000000000000000" pitchFamily="2" charset="2"/>
              </a:rPr>
              <a:t></a:t>
            </a:r>
            <a:r>
              <a:rPr lang="en-GB" sz="2400" dirty="0">
                <a:solidFill>
                  <a:srgbClr val="0E3449"/>
                </a:solidFill>
                <a:latin typeface="Calibri" panose="020F0502020204030204"/>
              </a:rPr>
              <a:t> CONTINU</a:t>
            </a:r>
            <a:endParaRPr lang="en-GB" sz="2400" noProof="0" dirty="0">
              <a:solidFill>
                <a:srgbClr val="0E3449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E344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E34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Bunkers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E344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Target Audience with solid fill">
            <a:extLst>
              <a:ext uri="{FF2B5EF4-FFF2-40B4-BE49-F238E27FC236}">
                <a16:creationId xmlns:a16="http://schemas.microsoft.com/office/drawing/2014/main" id="{20484C3A-96DC-329C-18C9-356F71D41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841779"/>
            <a:ext cx="1974112" cy="1974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C34F4D-7AA8-3A68-FF52-987C9C2DC4CB}"/>
              </a:ext>
            </a:extLst>
          </p:cNvPr>
          <p:cNvSpPr txBox="1"/>
          <p:nvPr/>
        </p:nvSpPr>
        <p:spPr>
          <a:xfrm>
            <a:off x="10477045" y="2965593"/>
            <a:ext cx="126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C1C1C7-B323-E63F-B159-8A0263183D0A}"/>
              </a:ext>
            </a:extLst>
          </p:cNvPr>
          <p:cNvSpPr txBox="1"/>
          <p:nvPr/>
        </p:nvSpPr>
        <p:spPr>
          <a:xfrm>
            <a:off x="4441216" y="5092247"/>
            <a:ext cx="1197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2026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06F3638-8850-3CE3-7113-D50F70C596FF}"/>
              </a:ext>
            </a:extLst>
          </p:cNvPr>
          <p:cNvCxnSpPr/>
          <p:nvPr/>
        </p:nvCxnSpPr>
        <p:spPr>
          <a:xfrm>
            <a:off x="9887280" y="2486626"/>
            <a:ext cx="914400" cy="5528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5D0C65-F900-12D0-A38A-AD10FDDB4A38}"/>
              </a:ext>
            </a:extLst>
          </p:cNvPr>
          <p:cNvCxnSpPr>
            <a:cxnSpLocks/>
          </p:cNvCxnSpPr>
          <p:nvPr/>
        </p:nvCxnSpPr>
        <p:spPr>
          <a:xfrm>
            <a:off x="4605976" y="4357411"/>
            <a:ext cx="272902" cy="7348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07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2F8903-5E9B-441B-9D5D-DF7B89AB2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Communicatie</a:t>
            </a:r>
            <a:r>
              <a:rPr lang="en-GB" dirty="0"/>
              <a:t>/</a:t>
            </a:r>
            <a:r>
              <a:rPr lang="en-GB" dirty="0" err="1"/>
              <a:t>informatie</a:t>
            </a:r>
            <a:r>
              <a:rPr lang="en-GB" dirty="0"/>
              <a:t>-tools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E58BA-CF58-5DC1-C368-81297AA8C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40826"/>
            <a:ext cx="4258808" cy="2061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B4621B-796B-8090-69B5-B40AEC8CF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303" y="1603421"/>
            <a:ext cx="2483106" cy="3514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46C5DC-D6BF-F064-AF80-368D8682C07C}"/>
              </a:ext>
            </a:extLst>
          </p:cNvPr>
          <p:cNvSpPr txBox="1"/>
          <p:nvPr/>
        </p:nvSpPr>
        <p:spPr>
          <a:xfrm>
            <a:off x="838200" y="1130970"/>
            <a:ext cx="1455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WEBSITE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B36A2E-1C0D-7A43-035E-A0A8748BE6D0}"/>
              </a:ext>
            </a:extLst>
          </p:cNvPr>
          <p:cNvSpPr txBox="1"/>
          <p:nvPr/>
        </p:nvSpPr>
        <p:spPr>
          <a:xfrm>
            <a:off x="6155303" y="1070461"/>
            <a:ext cx="1151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FLYER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4A9C67-2E00-1603-F277-4322E2D32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342109"/>
            <a:ext cx="3067050" cy="1552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0A14F7-245E-F086-87F3-0D74CEECF618}"/>
              </a:ext>
            </a:extLst>
          </p:cNvPr>
          <p:cNvSpPr txBox="1"/>
          <p:nvPr/>
        </p:nvSpPr>
        <p:spPr>
          <a:xfrm>
            <a:off x="1021180" y="5727030"/>
            <a:ext cx="3067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PRENNE – 23/11/23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8E54E9-37FC-9BE7-F660-05BE81C1794A}"/>
              </a:ext>
            </a:extLst>
          </p:cNvPr>
          <p:cNvSpPr txBox="1"/>
          <p:nvPr/>
        </p:nvSpPr>
        <p:spPr>
          <a:xfrm>
            <a:off x="6096000" y="5520967"/>
            <a:ext cx="5401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Nog</a:t>
            </a:r>
            <a:r>
              <a:rPr lang="en-GB" sz="3200" b="1" dirty="0"/>
              <a:t> brochures? </a:t>
            </a:r>
            <a:r>
              <a:rPr lang="en-GB" sz="2400" dirty="0"/>
              <a:t> </a:t>
            </a:r>
            <a:endParaRPr lang="en-GB" sz="3200" dirty="0"/>
          </a:p>
          <a:p>
            <a:r>
              <a:rPr lang="en-GB" sz="3200" b="1" dirty="0" err="1"/>
              <a:t>Nieuwsbrief</a:t>
            </a:r>
            <a:r>
              <a:rPr lang="en-GB" sz="3200" b="1" dirty="0"/>
              <a:t>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2082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76712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7B2B79C-97D7-4405-AEBC-528008708BC2}" vid="{3DF71587-206F-474D-BCF5-DCBF54A3FBD0}"/>
    </a:ext>
  </a:extLst>
</a:theme>
</file>

<file path=ppt/theme/theme2.xml><?xml version="1.0" encoding="utf-8"?>
<a:theme xmlns:a="http://schemas.openxmlformats.org/drawingml/2006/main" name="FANC (NL) Thema">
  <a:themeElements>
    <a:clrScheme name="FANC - AFCN">
      <a:dk1>
        <a:srgbClr val="0E3449"/>
      </a:dk1>
      <a:lt1>
        <a:sysClr val="window" lastClr="FFFFFF"/>
      </a:lt1>
      <a:dk2>
        <a:srgbClr val="ADC67F"/>
      </a:dk2>
      <a:lt2>
        <a:srgbClr val="FFFFFF"/>
      </a:lt2>
      <a:accent1>
        <a:srgbClr val="ADC67F"/>
      </a:accent1>
      <a:accent2>
        <a:srgbClr val="7F9771"/>
      </a:accent2>
      <a:accent3>
        <a:srgbClr val="576F66"/>
      </a:accent3>
      <a:accent4>
        <a:srgbClr val="344E56"/>
      </a:accent4>
      <a:accent5>
        <a:srgbClr val="0E3449"/>
      </a:accent5>
      <a:accent6>
        <a:srgbClr val="FFFFFF"/>
      </a:accent6>
      <a:hlink>
        <a:srgbClr val="C0504D"/>
      </a:hlink>
      <a:folHlink>
        <a:srgbClr val="63242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NC-AFCN_PowerPoint template.pptx" id="{EC3AD95A-5592-4764-83F6-B9FF7BCD4430}" vid="{70600E00-D3A4-41F8-9570-0C13513B9729}"/>
    </a:ext>
  </a:extLst>
</a:theme>
</file>

<file path=ppt/theme/theme3.xml><?xml version="1.0" encoding="utf-8"?>
<a:theme xmlns:a="http://schemas.openxmlformats.org/drawingml/2006/main" name="1_FANC (NL) Thema">
  <a:themeElements>
    <a:clrScheme name="FANC - AFCN">
      <a:dk1>
        <a:srgbClr val="0E3449"/>
      </a:dk1>
      <a:lt1>
        <a:sysClr val="window" lastClr="FFFFFF"/>
      </a:lt1>
      <a:dk2>
        <a:srgbClr val="ADC67F"/>
      </a:dk2>
      <a:lt2>
        <a:srgbClr val="FFFFFF"/>
      </a:lt2>
      <a:accent1>
        <a:srgbClr val="ADC67F"/>
      </a:accent1>
      <a:accent2>
        <a:srgbClr val="7F9771"/>
      </a:accent2>
      <a:accent3>
        <a:srgbClr val="576F66"/>
      </a:accent3>
      <a:accent4>
        <a:srgbClr val="344E56"/>
      </a:accent4>
      <a:accent5>
        <a:srgbClr val="0E3449"/>
      </a:accent5>
      <a:accent6>
        <a:srgbClr val="FFFFFF"/>
      </a:accent6>
      <a:hlink>
        <a:srgbClr val="C0504D"/>
      </a:hlink>
      <a:folHlink>
        <a:srgbClr val="63242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NC-AFCN_ppt_template.pptx" id="{9E270E23-DAA1-46A7-8BCA-F5DB4447055E}" vid="{7A39860E-B4FD-4C50-9CB0-5AFAC763E5A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dustrial Radiography Document" ma:contentTypeID="0x01010085B4997E47BA954687A83174823B53FB5500B8A1B22C5C9A6643A76337A499BF0A72" ma:contentTypeVersion="28" ma:contentTypeDescription="2015-06-24 (DH)" ma:contentTypeScope="" ma:versionID="4ad103e0c17b19915f92d3c9804064b0">
  <xsd:schema xmlns:xsd="http://www.w3.org/2001/XMLSchema" xmlns:xs="http://www.w3.org/2001/XMLSchema" xmlns:p="http://schemas.microsoft.com/office/2006/metadata/properties" xmlns:ns1="http://schemas.microsoft.com/sharepoint/v3" xmlns:ns2="12d5f553-d8e2-4dad-9275-f6439e86c7bb" targetNamespace="http://schemas.microsoft.com/office/2006/metadata/properties" ma:root="true" ma:fieldsID="ee8ba3c447c306f286ebd4d5150f095b" ns1:_="" ns2:_="">
    <xsd:import namespace="http://schemas.microsoft.com/sharepoint/v3"/>
    <xsd:import namespace="12d5f553-d8e2-4dad-9275-f6439e86c7bb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Document_x0020_Author" minOccurs="0"/>
                <xsd:element ref="ns2:Document_x0020_Language" minOccurs="0"/>
                <xsd:element ref="ns2:Document_x0020_Distribution" minOccurs="0"/>
                <xsd:element ref="ns2:Document_x0020_File_x0020_Format" minOccurs="0"/>
                <xsd:element ref="ns2:Document_x0020_Status" minOccurs="0"/>
                <xsd:element ref="ns2:Creation_x0020_Date" minOccurs="0"/>
                <xsd:element ref="ns2:Send_x0020_Date" minOccurs="0"/>
                <xsd:element ref="ns2:TaxCatchAllLabel" minOccurs="0"/>
                <xsd:element ref="ns2:_dlc_DocId" minOccurs="0"/>
                <xsd:element ref="ns2:adf4fe3c25fa42ed831227357618e3b0" minOccurs="0"/>
                <xsd:element ref="ns2:_dlc_DocIdUrl" minOccurs="0"/>
                <xsd:element ref="ns2:m1f9105012f746be86e0eeed50b8059f" minOccurs="0"/>
                <xsd:element ref="ns2:_dlc_DocIdPersistId" minOccurs="0"/>
                <xsd:element ref="ns2:fca67e54f7f048c8836b3807546d050a" minOccurs="0"/>
                <xsd:element ref="ns2:h3b06de2462a47c08af4973d8811c24d" minOccurs="0"/>
                <xsd:element ref="ns2:TaxCatchAll" minOccurs="0"/>
                <xsd:element ref="ns2:External_x0020_Counterpart_x0020_IAII" minOccurs="0"/>
                <xsd:element ref="ns2:Meeting_x0020_Date" minOccurs="0"/>
                <xsd:element ref="ns2:Year" minOccurs="0"/>
                <xsd:element ref="ns2:External_x0020_Counterpart_x0020_IR" minOccurs="0"/>
                <xsd:element ref="ns2:Process_x0020_Document"/>
                <xsd:element ref="ns2:Document_x0020_Type_x0020_IAII"/>
                <xsd:element ref="ns2:Make_x0020_Record" minOccurs="0"/>
                <xsd:element ref="ns2:Themes_x0020_IAII_x0020_-_x0020_Industrial_x0020_Radiography" minOccurs="0"/>
                <xsd:element ref="ns2:OE_x0020_Number_x0020__x0028_CIS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3" nillable="true" ma:displayName="Description" ma:description="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d5f553-d8e2-4dad-9275-f6439e86c7bb" elementFormDefault="qualified">
    <xsd:import namespace="http://schemas.microsoft.com/office/2006/documentManagement/types"/>
    <xsd:import namespace="http://schemas.microsoft.com/office/infopath/2007/PartnerControls"/>
    <xsd:element name="Document_x0020_Author" ma:index="5" nillable="true" ma:displayName="Document Author" ma:description="Example : DUPONT Jean;SMITH K.; KONING Filip" ma:internalName="Document_x0020_Author" ma:readOnly="false">
      <xsd:simpleType>
        <xsd:restriction base="dms:Text">
          <xsd:maxLength value="255"/>
        </xsd:restriction>
      </xsd:simpleType>
    </xsd:element>
    <xsd:element name="Document_x0020_Language" ma:index="6" nillable="true" ma:displayName="Document Language" ma:internalName="Document_x0020_Languag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L"/>
                    <xsd:enumeration value="FR"/>
                    <xsd:enumeration value="EN"/>
                    <xsd:enumeration value="DE"/>
                    <xsd:enumeration value="FR-NL"/>
                    <xsd:enumeration value="Other"/>
                    <xsd:enumeration value="Not Applicable"/>
                  </xsd:restriction>
                </xsd:simpleType>
              </xsd:element>
            </xsd:sequence>
          </xsd:extension>
        </xsd:complexContent>
      </xsd:complexType>
    </xsd:element>
    <xsd:element name="Document_x0020_Distribution" ma:index="7" nillable="true" ma:displayName="Document Distribution" ma:description="To created Record" ma:format="Dropdown" ma:internalName="Document_x0020_Distribution" ma:readOnly="false">
      <xsd:simpleType>
        <xsd:restriction base="dms:Choice">
          <xsd:enumeration value="Restricted"/>
          <xsd:enumeration value="Public"/>
        </xsd:restriction>
      </xsd:simpleType>
    </xsd:element>
    <xsd:element name="Document_x0020_File_x0020_Format" ma:index="8" nillable="true" ma:displayName="Document File Format" ma:description="File Extension" ma:format="Dropdown" ma:internalName="Document_x0020_File_x0020_Format" ma:readOnly="false">
      <xsd:simpleType>
        <xsd:restriction base="dms:Choice">
          <xsd:enumeration value="Word"/>
          <xsd:enumeration value="Excel"/>
          <xsd:enumeration value="Powerpoint"/>
          <xsd:enumeration value="Visio"/>
          <xsd:enumeration value="PDF"/>
          <xsd:enumeration value="Mail"/>
          <xsd:enumeration value="Text"/>
          <xsd:enumeration value="Picture"/>
          <xsd:enumeration value="Tiff"/>
          <xsd:enumeration value="Webpage"/>
          <xsd:enumeration value="XML"/>
        </xsd:restriction>
      </xsd:simpleType>
    </xsd:element>
    <xsd:element name="Document_x0020_Status" ma:index="11" nillable="true" ma:displayName="Document Status" ma:format="Dropdown" ma:internalName="Document_x0020_Status" ma:readOnly="false">
      <xsd:simpleType>
        <xsd:restriction base="dms:Choice">
          <xsd:enumeration value="Abrogate Document"/>
          <xsd:enumeration value="Draft"/>
          <xsd:enumeration value="Revised Draft"/>
          <xsd:enumeration value="Final"/>
          <xsd:enumeration value="Record"/>
          <xsd:enumeration value="In Effect"/>
          <xsd:enumeration value="Obsolete"/>
        </xsd:restriction>
      </xsd:simpleType>
    </xsd:element>
    <xsd:element name="Creation_x0020_Date" ma:index="13" nillable="true" ma:displayName="Creation Date" ma:description="Document date created by the Document Author" ma:format="DateOnly" ma:internalName="Creation_x0020_Date" ma:readOnly="false">
      <xsd:simpleType>
        <xsd:restriction base="dms:DateTime"/>
      </xsd:simpleType>
    </xsd:element>
    <xsd:element name="Send_x0020_Date" ma:index="14" nillable="true" ma:displayName="Send Date" ma:description="Document sending outside the Agency" ma:format="DateOnly" ma:internalName="Send_x0020_Date" ma:readOnly="false">
      <xsd:simpleType>
        <xsd:restriction base="dms:DateTime"/>
      </xsd:simpleType>
    </xsd:element>
    <xsd:element name="TaxCatchAllLabel" ma:index="15" nillable="true" ma:displayName="Taxonomy Catch All Column1" ma:hidden="true" ma:list="{5aea1a73-3b20-4898-bbef-8da84eb3ae40}" ma:internalName="TaxCatchAllLabel" ma:readOnly="true" ma:showField="CatchAllDataLabel" ma:web="12d5f553-d8e2-4dad-9275-f6439e86c7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adf4fe3c25fa42ed831227357618e3b0" ma:index="21" nillable="true" ma:taxonomy="true" ma:internalName="adf4fe3c25fa42ed831227357618e3b0" ma:taxonomyFieldName="Agency_x0020_Activity" ma:displayName="Agency Activity" ma:readOnly="false" ma:fieldId="{adf4fe3c-25fa-42ed-8312-27357618e3b0}" ma:sspId="f23ee07e-44a3-44b6-9669-1f0241a5eb19" ma:termSetId="dfdc572e-7216-444b-9753-3c4a6ce1a0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1f9105012f746be86e0eeed50b8059f" ma:index="24" nillable="true" ma:taxonomy="true" ma:internalName="m1f9105012f746be86e0eeed50b8059f" ma:taxonomyFieldName="Generic_x0020_Document_x0020_Format" ma:displayName="Generic Document Format" ma:readOnly="false" ma:fieldId="{61f91050-12f7-46be-86e0-eeed50b8059f}" ma:sspId="f23ee07e-44a3-44b6-9669-1f0241a5eb19" ma:termSetId="9634081b-085d-4056-a3de-8eac1c1013e9" ma:anchorId="76d73586-5817-4b93-b9d3-f3f2c588dace" ma:open="false" ma:isKeyword="false">
      <xsd:complexType>
        <xsd:sequence>
          <xsd:element ref="pc:Terms" minOccurs="0" maxOccurs="1"/>
        </xsd:sequence>
      </xsd:complexType>
    </xsd:element>
    <xsd:element name="_dlc_DocIdPersistId" ma:index="25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fca67e54f7f048c8836b3807546d050a" ma:index="26" nillable="true" ma:taxonomy="true" ma:internalName="fca67e54f7f048c8836b3807546d050a" ma:taxonomyFieldName="Service1" ma:displayName="Service" ma:readOnly="false" ma:default="-1;#IAII|364b6689-5e1f-4cfd-8466-0fc9bba3a19b" ma:fieldId="{fca67e54-f7f0-48c8-836b-3807546d050a}" ma:sspId="f23ee07e-44a3-44b6-9669-1f0241a5eb19" ma:termSetId="a26934f2-3e42-4f88-b93c-544687b331b9" ma:anchorId="7c932751-5bc9-4124-92a1-b724fa8674ea" ma:open="false" ma:isKeyword="false">
      <xsd:complexType>
        <xsd:sequence>
          <xsd:element ref="pc:Terms" minOccurs="0" maxOccurs="1"/>
        </xsd:sequence>
      </xsd:complexType>
    </xsd:element>
    <xsd:element name="h3b06de2462a47c08af4973d8811c24d" ma:index="28" nillable="true" ma:taxonomy="true" ma:internalName="h3b06de2462a47c08af4973d8811c24d" ma:taxonomyFieldName="Document_x0020_Source" ma:displayName="Document Source" ma:readOnly="false" ma:fieldId="{13b06de2-462a-47c0-8af4-973d8811c24d}" ma:sspId="f23ee07e-44a3-44b6-9669-1f0241a5eb19" ma:termSetId="a26934f2-3e42-4f88-b93c-544687b331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9" nillable="true" ma:displayName="Taxonomy Catch All Column" ma:hidden="true" ma:list="{5aea1a73-3b20-4898-bbef-8da84eb3ae40}" ma:internalName="TaxCatchAll" ma:readOnly="false" ma:showField="CatchAllData" ma:web="12d5f553-d8e2-4dad-9275-f6439e86c7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xternal_x0020_Counterpart_x0020_IAII" ma:index="30" nillable="true" ma:displayName="External Counterpart IAII" ma:internalName="External_x0020_Counterpart_x0020_IAII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VS"/>
                    <xsd:enumeration value="ASN"/>
                    <xsd:enumeration value="AVC"/>
                    <xsd:enumeration value="Be.Sure"/>
                    <xsd:enumeration value="BelV"/>
                    <xsd:enumeration value="Curator"/>
                    <xsd:enumeration value="EC"/>
                    <xsd:enumeration value="Exploitant"/>
                    <xsd:enumeration value="FOD FIN"/>
                    <xsd:enumeration value="FOD WASO"/>
                    <xsd:enumeration value="HGR"/>
                    <xsd:enumeration value="HRPBW"/>
                    <xsd:enumeration value="IAEA"/>
                    <xsd:enumeration value="Inspector"/>
                    <xsd:enumeration value="International stakeholder"/>
                    <xsd:enumeration value="Intervenant"/>
                    <xsd:enumeration value="National stakeholder"/>
                    <xsd:enumeration value="Manufacturer/distributor"/>
                    <xsd:enumeration value="NIRAS/ONDRAF"/>
                    <xsd:enumeration value="Operator"/>
                    <xsd:enumeration value="Professional federation"/>
                    <xsd:enumeration value="Scientific Council"/>
                    <xsd:enumeration value="Regional Authorities"/>
                    <xsd:enumeration value="Techni-test"/>
                    <xsd:enumeration value="Vinçotte"/>
                  </xsd:restriction>
                </xsd:simpleType>
              </xsd:element>
            </xsd:sequence>
          </xsd:extension>
        </xsd:complexContent>
      </xsd:complexType>
    </xsd:element>
    <xsd:element name="Meeting_x0020_Date" ma:index="31" nillable="true" ma:displayName="Meeting Date" ma:format="DateOnly" ma:indexed="true" ma:internalName="Meeting_x0020_Date" ma:readOnly="false">
      <xsd:simpleType>
        <xsd:restriction base="dms:DateTime"/>
      </xsd:simpleType>
    </xsd:element>
    <xsd:element name="Year" ma:index="32" nillable="true" ma:displayName="Year" ma:format="Dropdown" ma:internalName="Year" ma:readOnly="false">
      <xsd:simpleType>
        <xsd:restriction base="dms:Choice"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  <xsd:element name="External_x0020_Counterpart_x0020_IR" ma:index="33" nillable="true" ma:displayName="External Counterpart IR" ma:internalName="External_x0020_Counterpart_x0020_IR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EL-AIB-Vincotte International"/>
                    <xsd:enumeration value="BEL-Apragaz"/>
                    <xsd:enumeration value="BEL-Coppenrath"/>
                    <xsd:enumeration value="BEL-SGS"/>
                    <xsd:enumeration value="BEL-Stork Technical Services"/>
                    <xsd:enumeration value="BEL-Weld&amp;Material Inspection"/>
                    <xsd:enumeration value="GERM-D. Schmitt Zerstörungsfreie Materialprüfung"/>
                    <xsd:enumeration value="IT-Bytest"/>
                    <xsd:enumeration value="NED-Materiaal Metingen Testgroep"/>
                    <xsd:enumeration value="NED-Quality Inspection Services"/>
                    <xsd:enumeration value="NED-Röntgen Technische Dienst"/>
                    <xsd:enumeration value="POL-Ultra-NDT"/>
                  </xsd:restriction>
                </xsd:simpleType>
              </xsd:element>
            </xsd:sequence>
          </xsd:extension>
        </xsd:complexContent>
      </xsd:complexType>
    </xsd:element>
    <xsd:element name="Process_x0020_Document" ma:index="34" ma:displayName="Process Document" ma:format="Dropdown" ma:internalName="Process_x0020_Document" ma:readOnly="false">
      <xsd:simpleType>
        <xsd:restriction base="dms:Choice">
          <xsd:enumeration value="Cessation"/>
          <xsd:enumeration value="Communication"/>
          <xsd:enumeration value="Control"/>
          <xsd:enumeration value="Decommissioning"/>
          <xsd:enumeration value="Enforcement"/>
          <xsd:enumeration value="Incident"/>
          <xsd:enumeration value="Inspection"/>
          <xsd:enumeration value="Justification"/>
          <xsd:enumeration value="Licensing"/>
          <xsd:enumeration value="Meeting"/>
          <xsd:enumeration value="No Process"/>
          <xsd:enumeration value="Physical Inventory"/>
          <xsd:enumeration value="Reception"/>
          <xsd:enumeration value="Registration"/>
          <xsd:enumeration value="Regulation"/>
          <xsd:enumeration value="Reporting"/>
          <xsd:enumeration value="Resource management"/>
          <xsd:enumeration value="REX"/>
          <xsd:enumeration value="Strategy"/>
          <xsd:enumeration value="Training"/>
        </xsd:restriction>
      </xsd:simpleType>
    </xsd:element>
    <xsd:element name="Document_x0020_Type_x0020_IAII" ma:index="35" ma:displayName="Document Type IAII" ma:format="Dropdown" ma:internalName="Document_x0020_Type_x0020_IAII" ma:readOnly="false">
      <xsd:simpleType>
        <xsd:restriction base="dms:Choice">
          <xsd:enumeration value="Agenda"/>
          <xsd:enumeration value="Datasheet"/>
          <xsd:enumeration value="Draft"/>
          <xsd:enumeration value="Exercise"/>
          <xsd:enumeration value="External note"/>
          <xsd:enumeration value="Flowchart"/>
          <xsd:enumeration value="Form"/>
          <xsd:enumeration value="Internal note"/>
          <xsd:enumeration value="International Recommendation"/>
          <xsd:enumeration value="Letter"/>
          <xsd:enumeration value="Mail"/>
          <xsd:enumeration value="Manual"/>
          <xsd:enumeration value="Meeting Minutes"/>
          <xsd:enumeration value="Newsletter"/>
          <xsd:enumeration value="Norm (ISO,...)"/>
          <xsd:enumeration value="Official Document"/>
          <xsd:enumeration value="Parliamentary question"/>
          <xsd:enumeration value="Procedure"/>
          <xsd:enumeration value="Picture"/>
          <xsd:enumeration value="Poster"/>
          <xsd:enumeration value="Presentation"/>
          <xsd:enumeration value="PV"/>
          <xsd:enumeration value="Report"/>
          <xsd:enumeration value="Supporting document"/>
          <xsd:enumeration value="Template"/>
          <xsd:enumeration value="Video"/>
        </xsd:restriction>
      </xsd:simpleType>
    </xsd:element>
    <xsd:element name="Make_x0020_Record" ma:index="36" nillable="true" ma:displayName="Make Record" ma:default="Yes" ma:format="Dropdown" ma:internalName="Make_x0020_Record" ma:readOnly="false">
      <xsd:simpleType>
        <xsd:restriction base="dms:Choice">
          <xsd:enumeration value="Yes"/>
          <xsd:enumeration value="No"/>
        </xsd:restriction>
      </xsd:simpleType>
    </xsd:element>
    <xsd:element name="Themes_x0020_IAII_x0020_-_x0020_Industrial_x0020_Radiography" ma:index="37" nillable="true" ma:displayName="Themes IAII - Industrial Radiography" ma:internalName="Themes_x0020_IAII_x0020__x002d__x0020_Industrial_x0020_Radiography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ankruptcy"/>
                    <xsd:enumeration value="Bunkers"/>
                    <xsd:enumeration value="Contact"/>
                    <xsd:enumeration value="Container"/>
                    <xsd:enumeration value="Customers"/>
                    <xsd:enumeration value="Fire-protection"/>
                    <xsd:enumeration value="HAIB"/>
                    <xsd:enumeration value="Industrial Radiography"/>
                    <xsd:enumeration value="INES"/>
                    <xsd:enumeration value="International consultation"/>
                    <xsd:enumeration value="Intervention"/>
                    <xsd:enumeration value="Measurement material"/>
                    <xsd:enumeration value="Minimal Requirements"/>
                    <xsd:enumeration value="National consultation"/>
                    <xsd:enumeration value="No theme"/>
                    <xsd:enumeration value="Radioprotection"/>
                    <xsd:enumeration value="Reception"/>
                    <xsd:enumeration value="Sub-contracting"/>
                    <xsd:enumeration value="Training radiographer"/>
                    <xsd:enumeration value="Waste Management"/>
                    <xsd:enumeration value="Website"/>
                  </xsd:restriction>
                </xsd:simpleType>
              </xsd:element>
            </xsd:sequence>
          </xsd:extension>
        </xsd:complexContent>
      </xsd:complexType>
    </xsd:element>
    <xsd:element name="OE_x0020_Number_x0020__x0028_CIS_x0029_" ma:index="38" nillable="true" ma:displayName="OE Number (CIS)" ma:internalName="OE_x0020_Number_x0020__x0028_CIS_x0029_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2d5f553-d8e2-4dad-9275-f6439e86c7bb">IADEP-134068758-260</_dlc_DocId>
    <TaxCatchAll xmlns="12d5f553-d8e2-4dad-9275-f6439e86c7bb">
      <Value>20</Value>
    </TaxCatchAll>
    <_dlc_DocIdUrl xmlns="12d5f553-d8e2-4dad-9275-f6439e86c7bb">
      <Url>https://spsportal.fanc.be/sites/IADEP/IAII/IR/_layouts/15/DocIdRedir.aspx?ID=IADEP-134068758-260</Url>
      <Description>IADEP-134068758-260</Description>
    </_dlc_DocIdUrl>
    <fca67e54f7f048c8836b3807546d050a xmlns="12d5f553-d8e2-4dad-9275-f6439e86c7bb">
      <Terms xmlns="http://schemas.microsoft.com/office/infopath/2007/PartnerControls">
        <TermInfo xmlns="http://schemas.microsoft.com/office/infopath/2007/PartnerControls">
          <TermName xmlns="http://schemas.microsoft.com/office/infopath/2007/PartnerControls">IAII</TermName>
          <TermId xmlns="http://schemas.microsoft.com/office/infopath/2007/PartnerControls">364b6689-5e1f-4cfd-8466-0fc9bba3a19b</TermId>
        </TermInfo>
      </Terms>
    </fca67e54f7f048c8836b3807546d050a>
    <Document_x0020_Status xmlns="12d5f553-d8e2-4dad-9275-f6439e86c7bb" xsi:nil="true"/>
    <Year xmlns="12d5f553-d8e2-4dad-9275-f6439e86c7bb">2023</Year>
    <Document_x0020_Distribution xmlns="12d5f553-d8e2-4dad-9275-f6439e86c7bb" xsi:nil="true"/>
    <Document_x0020_File_x0020_Format xmlns="12d5f553-d8e2-4dad-9275-f6439e86c7bb" xsi:nil="true"/>
    <Meeting_x0020_Date xmlns="12d5f553-d8e2-4dad-9275-f6439e86c7bb">2023-05-31T22:00:00+00:00</Meeting_x0020_Date>
    <Document_x0020_Author xmlns="12d5f553-d8e2-4dad-9275-f6439e86c7bb">KDW</Document_x0020_Author>
    <OE_x0020_Number_x0020__x0028_CIS_x0029_ xmlns="12d5f553-d8e2-4dad-9275-f6439e86c7bb" xsi:nil="true"/>
    <Send_x0020_Date xmlns="12d5f553-d8e2-4dad-9275-f6439e86c7bb" xsi:nil="true"/>
    <Process_x0020_Document xmlns="12d5f553-d8e2-4dad-9275-f6439e86c7bb">Meeting</Process_x0020_Document>
    <Creation_x0020_Date xmlns="12d5f553-d8e2-4dad-9275-f6439e86c7bb">2022-08-10T22:00:00+00:00</Creation_x0020_Date>
    <Document_x0020_Type_x0020_IAII xmlns="12d5f553-d8e2-4dad-9275-f6439e86c7bb">Presentation</Document_x0020_Type_x0020_IAII>
    <h3b06de2462a47c08af4973d8811c24d xmlns="12d5f553-d8e2-4dad-9275-f6439e86c7bb">
      <Terms xmlns="http://schemas.microsoft.com/office/infopath/2007/PartnerControls">
        <TermInfo xmlns="http://schemas.microsoft.com/office/infopath/2007/PartnerControls">
          <TermName xmlns="http://schemas.microsoft.com/office/infopath/2007/PartnerControls">IAII</TermName>
          <TermId xmlns="http://schemas.microsoft.com/office/infopath/2007/PartnerControls">364b6689-5e1f-4cfd-8466-0fc9bba3a19b</TermId>
        </TermInfo>
      </Terms>
    </h3b06de2462a47c08af4973d8811c24d>
    <adf4fe3c25fa42ed831227357618e3b0 xmlns="12d5f553-d8e2-4dad-9275-f6439e86c7bb">
      <Terms xmlns="http://schemas.microsoft.com/office/infopath/2007/PartnerControls"/>
    </adf4fe3c25fa42ed831227357618e3b0>
    <m1f9105012f746be86e0eeed50b8059f xmlns="12d5f553-d8e2-4dad-9275-f6439e86c7bb">
      <Terms xmlns="http://schemas.microsoft.com/office/infopath/2007/PartnerControls"/>
    </m1f9105012f746be86e0eeed50b8059f>
    <_dlc_DocIdPersistId xmlns="12d5f553-d8e2-4dad-9275-f6439e86c7bb" xsi:nil="true"/>
    <Document_x0020_Language xmlns="12d5f553-d8e2-4dad-9275-f6439e86c7bb">
      <Value>NL</Value>
    </Document_x0020_Language>
    <RoutingRuleDescription xmlns="http://schemas.microsoft.com/sharepoint/v3">KB IR</RoutingRuleDescription>
    <Make_x0020_Record xmlns="12d5f553-d8e2-4dad-9275-f6439e86c7bb">No</Make_x0020_Record>
    <External_x0020_Counterpart_x0020_IAII xmlns="12d5f553-d8e2-4dad-9275-f6439e86c7bb"/>
    <External_x0020_Counterpart_x0020_IR xmlns="12d5f553-d8e2-4dad-9275-f6439e86c7bb"/>
    <Themes_x0020_IAII_x0020_-_x0020_Industrial_x0020_Radiography xmlns="12d5f553-d8e2-4dad-9275-f6439e86c7bb">
      <Value>Industrial Radiography</Value>
      <Value>National consultation</Value>
    </Themes_x0020_IAII_x0020_-_x0020_Industrial_x0020_Radiography>
  </documentManagement>
</p:properties>
</file>

<file path=customXml/itemProps1.xml><?xml version="1.0" encoding="utf-8"?>
<ds:datastoreItem xmlns:ds="http://schemas.openxmlformats.org/officeDocument/2006/customXml" ds:itemID="{23A2EA34-B564-4B37-9514-159405DA22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A174B8-CB3E-4793-9D7D-463033BCA70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530FC7A-3A97-44C2-BD25-2A311F4E0A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d5f553-d8e2-4dad-9275-f6439e86c7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6ACD76B-B4D9-472D-A02F-2CC5ECA22BAC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12d5f553-d8e2-4dad-9275-f6439e86c7bb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1104</TotalTime>
  <Words>79</Words>
  <Application>Microsoft Office PowerPoint</Application>
  <PresentationFormat>Widescreen</PresentationFormat>
  <Paragraphs>27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Nova Cond</vt:lpstr>
      <vt:lpstr>Calibri</vt:lpstr>
      <vt:lpstr>Calibri Light</vt:lpstr>
      <vt:lpstr>Theme1</vt:lpstr>
      <vt:lpstr>FANC (NL) Thema</vt:lpstr>
      <vt:lpstr>1_FANC (NL) 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Rondetafel_specifieke topics</dc:title>
  <dc:creator>SBAI Sanae</dc:creator>
  <cp:lastModifiedBy>DE WILDE Katleen</cp:lastModifiedBy>
  <cp:revision>17</cp:revision>
  <dcterms:created xsi:type="dcterms:W3CDTF">2022-07-25T09:01:02Z</dcterms:created>
  <dcterms:modified xsi:type="dcterms:W3CDTF">2023-06-06T09:13:03Z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0x01010085B4997E47BA954687A83174823B53FB5500B8A1B22C5C9A6643A76337A499BF0A72</vt:lpwstr>
  </property>
  <property fmtid="{D5CDD505-2E9C-101B-9397-08002B2CF9AE}" pid="3" name="Service1">
    <vt:lpwstr>20;#IAII|364b6689-5e1f-4cfd-8466-0fc9bba3a19b</vt:lpwstr>
  </property>
  <property fmtid="{D5CDD505-2E9C-101B-9397-08002B2CF9AE}" pid="4" name="Generic Document Format">
    <vt:lpwstr/>
  </property>
  <property fmtid="{D5CDD505-2E9C-101B-9397-08002B2CF9AE}" pid="5" name="Agency Activity">
    <vt:lpwstr/>
  </property>
  <property fmtid="{D5CDD505-2E9C-101B-9397-08002B2CF9AE}" pid="6" name="Document Source">
    <vt:lpwstr>20;#IAII|364b6689-5e1f-4cfd-8466-0fc9bba3a19b</vt:lpwstr>
  </property>
  <property fmtid="{D5CDD505-2E9C-101B-9397-08002B2CF9AE}" pid="7" name="_dlc_DocIdItemGuid">
    <vt:lpwstr>c96eb41f-5d60-4d52-b48f-f89948a4fbd3</vt:lpwstr>
  </property>
</Properties>
</file>